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768" r:id="rId2"/>
    <p:sldId id="754" r:id="rId3"/>
    <p:sldId id="777" r:id="rId4"/>
    <p:sldId id="782" r:id="rId5"/>
    <p:sldId id="783" r:id="rId6"/>
    <p:sldId id="751" r:id="rId7"/>
    <p:sldId id="772" r:id="rId8"/>
    <p:sldId id="781" r:id="rId9"/>
    <p:sldId id="757" r:id="rId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1C7"/>
    <a:srgbClr val="34A3C1"/>
    <a:srgbClr val="31548F"/>
    <a:srgbClr val="3484AE"/>
    <a:srgbClr val="3899BD"/>
    <a:srgbClr val="346B9F"/>
    <a:srgbClr val="3279A6"/>
    <a:srgbClr val="399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305" autoAdjust="0"/>
  </p:normalViewPr>
  <p:slideViewPr>
    <p:cSldViewPr snapToGrid="0" showGuides="1">
      <p:cViewPr varScale="1">
        <p:scale>
          <a:sx n="70" d="100"/>
          <a:sy n="70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3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A594B9-80A4-47C3-8072-35FB682DB434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471B9A-A0FD-4414-B721-A0708160B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4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7372C08-CA69-4FD3-B735-7E34DAF54753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BC0B9D-C772-4857-B738-7EE00293D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88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61C3-B12D-464C-8E7D-0E7B2D816187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5DBDA-25DB-402D-938E-2A7E3DE91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02BE0-37F4-4CEE-8949-9835AA0E52B1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2D2D-3657-4514-9A48-695B6A979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6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4BEDB-C4F8-4EC3-9BA7-893A631DDBA9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B19F9-9383-4512-963D-015434061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7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12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687387" y="731838"/>
            <a:ext cx="5092701" cy="5440362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0996482"/>
      </p:ext>
    </p:extLst>
  </p:cSld>
  <p:clrMapOvr>
    <a:masterClrMapping/>
  </p:clrMapOvr>
  <p:transition spd="slow" advTm="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2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8530972"/>
      </p:ext>
    </p:extLst>
  </p:cSld>
  <p:clrMapOvr>
    <a:masterClrMapping/>
  </p:clrMapOvr>
  <p:transition spd="slow" advTm="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6096000" y="1914621"/>
            <a:ext cx="5518799" cy="4293412"/>
          </a:xfrm>
          <a:custGeom>
            <a:avLst/>
            <a:gdLst>
              <a:gd name="connsiteX0" fmla="*/ 5066564 w 5518799"/>
              <a:gd name="connsiteY0" fmla="*/ 2469894 h 4293412"/>
              <a:gd name="connsiteX1" fmla="*/ 4998857 w 5518799"/>
              <a:gd name="connsiteY1" fmla="*/ 2491363 h 4293412"/>
              <a:gd name="connsiteX2" fmla="*/ 4998857 w 5518799"/>
              <a:gd name="connsiteY2" fmla="*/ 2487785 h 4293412"/>
              <a:gd name="connsiteX3" fmla="*/ 5009843 w 5518799"/>
              <a:gd name="connsiteY3" fmla="*/ 2487785 h 4293412"/>
              <a:gd name="connsiteX4" fmla="*/ 5023896 w 5518799"/>
              <a:gd name="connsiteY4" fmla="*/ 2480430 h 4293412"/>
              <a:gd name="connsiteX5" fmla="*/ 5031050 w 5518799"/>
              <a:gd name="connsiteY5" fmla="*/ 2476852 h 4293412"/>
              <a:gd name="connsiteX6" fmla="*/ 5052256 w 5518799"/>
              <a:gd name="connsiteY6" fmla="*/ 2473671 h 4293412"/>
              <a:gd name="connsiteX7" fmla="*/ 5057877 w 5518799"/>
              <a:gd name="connsiteY7" fmla="*/ 2470888 h 4293412"/>
              <a:gd name="connsiteX8" fmla="*/ 5319254 w 5518799"/>
              <a:gd name="connsiteY8" fmla="*/ 2242078 h 4293412"/>
              <a:gd name="connsiteX9" fmla="*/ 5311078 w 5518799"/>
              <a:gd name="connsiteY9" fmla="*/ 2244464 h 4293412"/>
              <a:gd name="connsiteX10" fmla="*/ 5305201 w 5518799"/>
              <a:gd name="connsiteY10" fmla="*/ 2245657 h 4293412"/>
              <a:gd name="connsiteX11" fmla="*/ 5319254 w 5518799"/>
              <a:gd name="connsiteY11" fmla="*/ 2242078 h 4293412"/>
              <a:gd name="connsiteX12" fmla="*/ 4475593 w 5518799"/>
              <a:gd name="connsiteY12" fmla="*/ 1982058 h 4293412"/>
              <a:gd name="connsiteX13" fmla="*/ 4404308 w 5518799"/>
              <a:gd name="connsiteY13" fmla="*/ 2014064 h 4293412"/>
              <a:gd name="connsiteX14" fmla="*/ 4393577 w 5518799"/>
              <a:gd name="connsiteY14" fmla="*/ 2010486 h 4293412"/>
              <a:gd name="connsiteX15" fmla="*/ 4400731 w 5518799"/>
              <a:gd name="connsiteY15" fmla="*/ 2006907 h 4293412"/>
              <a:gd name="connsiteX16" fmla="*/ 4475593 w 5518799"/>
              <a:gd name="connsiteY16" fmla="*/ 1982058 h 4293412"/>
              <a:gd name="connsiteX17" fmla="*/ 4276151 w 5518799"/>
              <a:gd name="connsiteY17" fmla="*/ 100 h 4293412"/>
              <a:gd name="connsiteX18" fmla="*/ 4450554 w 5518799"/>
              <a:gd name="connsiteY18" fmla="*/ 1693 h 4293412"/>
              <a:gd name="connsiteX19" fmla="*/ 4450554 w 5518799"/>
              <a:gd name="connsiteY19" fmla="*/ 5271 h 4293412"/>
              <a:gd name="connsiteX20" fmla="*/ 4472016 w 5518799"/>
              <a:gd name="connsiteY20" fmla="*/ 5271 h 4293412"/>
              <a:gd name="connsiteX21" fmla="*/ 4475593 w 5518799"/>
              <a:gd name="connsiteY21" fmla="*/ 12229 h 4293412"/>
              <a:gd name="connsiteX22" fmla="*/ 4486324 w 5518799"/>
              <a:gd name="connsiteY22" fmla="*/ 15807 h 4293412"/>
              <a:gd name="connsiteX23" fmla="*/ 4475593 w 5518799"/>
              <a:gd name="connsiteY23" fmla="*/ 15807 h 4293412"/>
              <a:gd name="connsiteX24" fmla="*/ 4454131 w 5518799"/>
              <a:gd name="connsiteY24" fmla="*/ 26542 h 4293412"/>
              <a:gd name="connsiteX25" fmla="*/ 4454131 w 5518799"/>
              <a:gd name="connsiteY25" fmla="*/ 30120 h 4293412"/>
              <a:gd name="connsiteX26" fmla="*/ 4479170 w 5518799"/>
              <a:gd name="connsiteY26" fmla="*/ 33699 h 4293412"/>
              <a:gd name="connsiteX27" fmla="*/ 4415039 w 5518799"/>
              <a:gd name="connsiteY27" fmla="*/ 40656 h 4293412"/>
              <a:gd name="connsiteX28" fmla="*/ 4400731 w 5518799"/>
              <a:gd name="connsiteY28" fmla="*/ 40656 h 4293412"/>
              <a:gd name="connsiteX29" fmla="*/ 4393577 w 5518799"/>
              <a:gd name="connsiteY29" fmla="*/ 40656 h 4293412"/>
              <a:gd name="connsiteX30" fmla="*/ 4382846 w 5518799"/>
              <a:gd name="connsiteY30" fmla="*/ 44235 h 4293412"/>
              <a:gd name="connsiteX31" fmla="*/ 4386423 w 5518799"/>
              <a:gd name="connsiteY31" fmla="*/ 44235 h 4293412"/>
              <a:gd name="connsiteX32" fmla="*/ 4390000 w 5518799"/>
              <a:gd name="connsiteY32" fmla="*/ 51391 h 4293412"/>
              <a:gd name="connsiteX33" fmla="*/ 4397154 w 5518799"/>
              <a:gd name="connsiteY33" fmla="*/ 51391 h 4293412"/>
              <a:gd name="connsiteX34" fmla="*/ 4407885 w 5518799"/>
              <a:gd name="connsiteY34" fmla="*/ 51391 h 4293412"/>
              <a:gd name="connsiteX35" fmla="*/ 4646522 w 5518799"/>
              <a:gd name="connsiteY35" fmla="*/ 47813 h 4293412"/>
              <a:gd name="connsiteX36" fmla="*/ 4681781 w 5518799"/>
              <a:gd name="connsiteY36" fmla="*/ 47813 h 4293412"/>
              <a:gd name="connsiteX37" fmla="*/ 4699922 w 5518799"/>
              <a:gd name="connsiteY37" fmla="*/ 47813 h 4293412"/>
              <a:gd name="connsiteX38" fmla="*/ 4707076 w 5518799"/>
              <a:gd name="connsiteY38" fmla="*/ 44235 h 4293412"/>
              <a:gd name="connsiteX39" fmla="*/ 4713974 w 5518799"/>
              <a:gd name="connsiteY39" fmla="*/ 47813 h 4293412"/>
              <a:gd name="connsiteX40" fmla="*/ 4707076 w 5518799"/>
              <a:gd name="connsiteY40" fmla="*/ 51391 h 4293412"/>
              <a:gd name="connsiteX41" fmla="*/ 4689191 w 5518799"/>
              <a:gd name="connsiteY41" fmla="*/ 54969 h 4293412"/>
              <a:gd name="connsiteX42" fmla="*/ 4689191 w 5518799"/>
              <a:gd name="connsiteY42" fmla="*/ 58746 h 4293412"/>
              <a:gd name="connsiteX43" fmla="*/ 4692768 w 5518799"/>
              <a:gd name="connsiteY43" fmla="*/ 58746 h 4293412"/>
              <a:gd name="connsiteX44" fmla="*/ 4703499 w 5518799"/>
              <a:gd name="connsiteY44" fmla="*/ 58746 h 4293412"/>
              <a:gd name="connsiteX45" fmla="*/ 4699922 w 5518799"/>
              <a:gd name="connsiteY45" fmla="*/ 62325 h 4293412"/>
              <a:gd name="connsiteX46" fmla="*/ 4674883 w 5518799"/>
              <a:gd name="connsiteY46" fmla="*/ 69084 h 4293412"/>
              <a:gd name="connsiteX47" fmla="*/ 4671306 w 5518799"/>
              <a:gd name="connsiteY47" fmla="*/ 69084 h 4293412"/>
              <a:gd name="connsiteX48" fmla="*/ 4660575 w 5518799"/>
              <a:gd name="connsiteY48" fmla="*/ 72861 h 4293412"/>
              <a:gd name="connsiteX49" fmla="*/ 4635791 w 5518799"/>
              <a:gd name="connsiteY49" fmla="*/ 80017 h 4293412"/>
              <a:gd name="connsiteX50" fmla="*/ 4632214 w 5518799"/>
              <a:gd name="connsiteY50" fmla="*/ 87174 h 4293412"/>
              <a:gd name="connsiteX51" fmla="*/ 4625316 w 5518799"/>
              <a:gd name="connsiteY51" fmla="*/ 90752 h 4293412"/>
              <a:gd name="connsiteX52" fmla="*/ 4617906 w 5518799"/>
              <a:gd name="connsiteY52" fmla="*/ 94131 h 4293412"/>
              <a:gd name="connsiteX53" fmla="*/ 4632214 w 5518799"/>
              <a:gd name="connsiteY53" fmla="*/ 94131 h 4293412"/>
              <a:gd name="connsiteX54" fmla="*/ 4625316 w 5518799"/>
              <a:gd name="connsiteY54" fmla="*/ 97710 h 4293412"/>
              <a:gd name="connsiteX55" fmla="*/ 4685614 w 5518799"/>
              <a:gd name="connsiteY55" fmla="*/ 104866 h 4293412"/>
              <a:gd name="connsiteX56" fmla="*/ 4656998 w 5518799"/>
              <a:gd name="connsiteY56" fmla="*/ 119179 h 4293412"/>
              <a:gd name="connsiteX57" fmla="*/ 4674883 w 5518799"/>
              <a:gd name="connsiteY57" fmla="*/ 133293 h 4293412"/>
              <a:gd name="connsiteX58" fmla="*/ 4632214 w 5518799"/>
              <a:gd name="connsiteY58" fmla="*/ 150986 h 4293412"/>
              <a:gd name="connsiteX59" fmla="*/ 4660575 w 5518799"/>
              <a:gd name="connsiteY59" fmla="*/ 169076 h 4293412"/>
              <a:gd name="connsiteX60" fmla="*/ 4557353 w 5518799"/>
              <a:gd name="connsiteY60" fmla="*/ 222352 h 4293412"/>
              <a:gd name="connsiteX61" fmla="*/ 4625316 w 5518799"/>
              <a:gd name="connsiteY61" fmla="*/ 208039 h 4293412"/>
              <a:gd name="connsiteX62" fmla="*/ 4418616 w 5518799"/>
              <a:gd name="connsiteY62" fmla="*/ 279405 h 4293412"/>
              <a:gd name="connsiteX63" fmla="*/ 4386423 w 5518799"/>
              <a:gd name="connsiteY63" fmla="*/ 290140 h 4293412"/>
              <a:gd name="connsiteX64" fmla="*/ 4789091 w 5518799"/>
              <a:gd name="connsiteY64" fmla="*/ 233286 h 4293412"/>
              <a:gd name="connsiteX65" fmla="*/ 4749744 w 5518799"/>
              <a:gd name="connsiteY65" fmla="*/ 268671 h 4293412"/>
              <a:gd name="connsiteX66" fmla="*/ 4760475 w 5518799"/>
              <a:gd name="connsiteY66" fmla="*/ 290140 h 4293412"/>
              <a:gd name="connsiteX67" fmla="*/ 4753321 w 5518799"/>
              <a:gd name="connsiteY67" fmla="*/ 297098 h 4293412"/>
              <a:gd name="connsiteX68" fmla="*/ 4767374 w 5518799"/>
              <a:gd name="connsiteY68" fmla="*/ 304254 h 4293412"/>
              <a:gd name="connsiteX69" fmla="*/ 4692768 w 5518799"/>
              <a:gd name="connsiteY69" fmla="*/ 329302 h 4293412"/>
              <a:gd name="connsiteX70" fmla="*/ 4760475 w 5518799"/>
              <a:gd name="connsiteY70" fmla="*/ 318766 h 4293412"/>
              <a:gd name="connsiteX71" fmla="*/ 4767374 w 5518799"/>
              <a:gd name="connsiteY71" fmla="*/ 321947 h 4293412"/>
              <a:gd name="connsiteX72" fmla="*/ 4763797 w 5518799"/>
              <a:gd name="connsiteY72" fmla="*/ 325724 h 4293412"/>
              <a:gd name="connsiteX73" fmla="*/ 4756898 w 5518799"/>
              <a:gd name="connsiteY73" fmla="*/ 332880 h 4293412"/>
              <a:gd name="connsiteX74" fmla="*/ 4753321 w 5518799"/>
              <a:gd name="connsiteY74" fmla="*/ 340037 h 4293412"/>
              <a:gd name="connsiteX75" fmla="*/ 4749744 w 5518799"/>
              <a:gd name="connsiteY75" fmla="*/ 354151 h 4293412"/>
              <a:gd name="connsiteX76" fmla="*/ 4749744 w 5518799"/>
              <a:gd name="connsiteY76" fmla="*/ 357729 h 4293412"/>
              <a:gd name="connsiteX77" fmla="*/ 4746167 w 5518799"/>
              <a:gd name="connsiteY77" fmla="*/ 361308 h 4293412"/>
              <a:gd name="connsiteX78" fmla="*/ 4707076 w 5518799"/>
              <a:gd name="connsiteY78" fmla="*/ 368464 h 4293412"/>
              <a:gd name="connsiteX79" fmla="*/ 4746167 w 5518799"/>
              <a:gd name="connsiteY79" fmla="*/ 379000 h 4293412"/>
              <a:gd name="connsiteX80" fmla="*/ 4735692 w 5518799"/>
              <a:gd name="connsiteY80" fmla="*/ 404247 h 4293412"/>
              <a:gd name="connsiteX81" fmla="*/ 4557353 w 5518799"/>
              <a:gd name="connsiteY81" fmla="*/ 450367 h 4293412"/>
              <a:gd name="connsiteX82" fmla="*/ 4639368 w 5518799"/>
              <a:gd name="connsiteY82" fmla="*/ 432674 h 4293412"/>
              <a:gd name="connsiteX83" fmla="*/ 4575238 w 5518799"/>
              <a:gd name="connsiteY83" fmla="*/ 439632 h 4293412"/>
              <a:gd name="connsiteX84" fmla="*/ 4607175 w 5518799"/>
              <a:gd name="connsiteY84" fmla="*/ 429096 h 4293412"/>
              <a:gd name="connsiteX85" fmla="*/ 4511107 w 5518799"/>
              <a:gd name="connsiteY85" fmla="*/ 439632 h 4293412"/>
              <a:gd name="connsiteX86" fmla="*/ 4632214 w 5518799"/>
              <a:gd name="connsiteY86" fmla="*/ 411204 h 4293412"/>
              <a:gd name="connsiteX87" fmla="*/ 4400731 w 5518799"/>
              <a:gd name="connsiteY87" fmla="*/ 432674 h 4293412"/>
              <a:gd name="connsiteX88" fmla="*/ 4543300 w 5518799"/>
              <a:gd name="connsiteY88" fmla="*/ 389735 h 4293412"/>
              <a:gd name="connsiteX89" fmla="*/ 4539723 w 5518799"/>
              <a:gd name="connsiteY89" fmla="*/ 389735 h 4293412"/>
              <a:gd name="connsiteX90" fmla="*/ 4514684 w 5518799"/>
              <a:gd name="connsiteY90" fmla="*/ 393313 h 4293412"/>
              <a:gd name="connsiteX91" fmla="*/ 4496799 w 5518799"/>
              <a:gd name="connsiteY91" fmla="*/ 397090 h 4293412"/>
              <a:gd name="connsiteX92" fmla="*/ 4133734 w 5518799"/>
              <a:gd name="connsiteY92" fmla="*/ 471637 h 4293412"/>
              <a:gd name="connsiteX93" fmla="*/ 4222648 w 5518799"/>
              <a:gd name="connsiteY93" fmla="*/ 475216 h 4293412"/>
              <a:gd name="connsiteX94" fmla="*/ 4169248 w 5518799"/>
              <a:gd name="connsiteY94" fmla="*/ 489727 h 4293412"/>
              <a:gd name="connsiteX95" fmla="*/ 4205018 w 5518799"/>
              <a:gd name="connsiteY95" fmla="*/ 507420 h 4293412"/>
              <a:gd name="connsiteX96" fmla="*/ 4105373 w 5518799"/>
              <a:gd name="connsiteY96" fmla="*/ 571630 h 4293412"/>
              <a:gd name="connsiteX97" fmla="*/ 4258418 w 5518799"/>
              <a:gd name="connsiteY97" fmla="*/ 578587 h 4293412"/>
              <a:gd name="connsiteX98" fmla="*/ 3969958 w 5518799"/>
              <a:gd name="connsiteY98" fmla="*/ 720922 h 4293412"/>
              <a:gd name="connsiteX99" fmla="*/ 4781682 w 5518799"/>
              <a:gd name="connsiteY99" fmla="*/ 568051 h 4293412"/>
              <a:gd name="connsiteX100" fmla="*/ 4799567 w 5518799"/>
              <a:gd name="connsiteY100" fmla="*/ 564473 h 4293412"/>
              <a:gd name="connsiteX101" fmla="*/ 4838658 w 5518799"/>
              <a:gd name="connsiteY101" fmla="*/ 564473 h 4293412"/>
              <a:gd name="connsiteX102" fmla="*/ 4842491 w 5518799"/>
              <a:gd name="connsiteY102" fmla="*/ 574810 h 4293412"/>
              <a:gd name="connsiteX103" fmla="*/ 4845812 w 5518799"/>
              <a:gd name="connsiteY103" fmla="*/ 582166 h 4293412"/>
              <a:gd name="connsiteX104" fmla="*/ 4838658 w 5518799"/>
              <a:gd name="connsiteY104" fmla="*/ 600057 h 4293412"/>
              <a:gd name="connsiteX105" fmla="*/ 4799567 w 5518799"/>
              <a:gd name="connsiteY105" fmla="*/ 631864 h 4293412"/>
              <a:gd name="connsiteX106" fmla="*/ 4803144 w 5518799"/>
              <a:gd name="connsiteY106" fmla="*/ 639020 h 4293412"/>
              <a:gd name="connsiteX107" fmla="*/ 4831504 w 5518799"/>
              <a:gd name="connsiteY107" fmla="*/ 653532 h 4293412"/>
              <a:gd name="connsiteX108" fmla="*/ 4845812 w 5518799"/>
              <a:gd name="connsiteY108" fmla="*/ 635442 h 4293412"/>
              <a:gd name="connsiteX109" fmla="*/ 4845812 w 5518799"/>
              <a:gd name="connsiteY109" fmla="*/ 646177 h 4293412"/>
              <a:gd name="connsiteX110" fmla="*/ 4845812 w 5518799"/>
              <a:gd name="connsiteY110" fmla="*/ 657110 h 4293412"/>
              <a:gd name="connsiteX111" fmla="*/ 4845812 w 5518799"/>
              <a:gd name="connsiteY111" fmla="*/ 660291 h 4293412"/>
              <a:gd name="connsiteX112" fmla="*/ 4845812 w 5518799"/>
              <a:gd name="connsiteY112" fmla="*/ 667646 h 4293412"/>
              <a:gd name="connsiteX113" fmla="*/ 4803144 w 5518799"/>
              <a:gd name="connsiteY113" fmla="*/ 720922 h 4293412"/>
              <a:gd name="connsiteX114" fmla="*/ 4795990 w 5518799"/>
              <a:gd name="connsiteY114" fmla="*/ 717344 h 4293412"/>
              <a:gd name="connsiteX115" fmla="*/ 4799567 w 5518799"/>
              <a:gd name="connsiteY115" fmla="*/ 699652 h 4293412"/>
              <a:gd name="connsiteX116" fmla="*/ 4795990 w 5518799"/>
              <a:gd name="connsiteY116" fmla="*/ 696073 h 4293412"/>
              <a:gd name="connsiteX117" fmla="*/ 4763797 w 5518799"/>
              <a:gd name="connsiteY117" fmla="*/ 728079 h 4293412"/>
              <a:gd name="connsiteX118" fmla="*/ 4753321 w 5518799"/>
              <a:gd name="connsiteY118" fmla="*/ 749549 h 4293412"/>
              <a:gd name="connsiteX119" fmla="*/ 4728282 w 5518799"/>
              <a:gd name="connsiteY119" fmla="*/ 777976 h 4293412"/>
              <a:gd name="connsiteX120" fmla="*/ 4731859 w 5518799"/>
              <a:gd name="connsiteY120" fmla="*/ 792289 h 4293412"/>
              <a:gd name="connsiteX121" fmla="*/ 4739013 w 5518799"/>
              <a:gd name="connsiteY121" fmla="*/ 802825 h 4293412"/>
              <a:gd name="connsiteX122" fmla="*/ 4739013 w 5518799"/>
              <a:gd name="connsiteY122" fmla="*/ 813560 h 4293412"/>
              <a:gd name="connsiteX123" fmla="*/ 4717551 w 5518799"/>
              <a:gd name="connsiteY123" fmla="*/ 852920 h 4293412"/>
              <a:gd name="connsiteX124" fmla="*/ 4753321 w 5518799"/>
              <a:gd name="connsiteY124" fmla="*/ 842186 h 4293412"/>
              <a:gd name="connsiteX125" fmla="*/ 4753321 w 5518799"/>
              <a:gd name="connsiteY125" fmla="*/ 856499 h 4293412"/>
              <a:gd name="connsiteX126" fmla="*/ 4753321 w 5518799"/>
              <a:gd name="connsiteY126" fmla="*/ 867035 h 4293412"/>
              <a:gd name="connsiteX127" fmla="*/ 4763797 w 5518799"/>
              <a:gd name="connsiteY127" fmla="*/ 863456 h 4293412"/>
              <a:gd name="connsiteX128" fmla="*/ 4770951 w 5518799"/>
              <a:gd name="connsiteY128" fmla="*/ 867035 h 4293412"/>
              <a:gd name="connsiteX129" fmla="*/ 3998574 w 5518799"/>
              <a:gd name="connsiteY129" fmla="*/ 1034417 h 4293412"/>
              <a:gd name="connsiteX130" fmla="*/ 3047604 w 5518799"/>
              <a:gd name="connsiteY130" fmla="*/ 1305172 h 4293412"/>
              <a:gd name="connsiteX131" fmla="*/ 3040705 w 5518799"/>
              <a:gd name="connsiteY131" fmla="*/ 1308949 h 4293412"/>
              <a:gd name="connsiteX132" fmla="*/ 3054758 w 5518799"/>
              <a:gd name="connsiteY132" fmla="*/ 1305172 h 4293412"/>
              <a:gd name="connsiteX133" fmla="*/ 3998574 w 5518799"/>
              <a:gd name="connsiteY133" fmla="*/ 1045152 h 4293412"/>
              <a:gd name="connsiteX134" fmla="*/ 4607175 w 5518799"/>
              <a:gd name="connsiteY134" fmla="*/ 924088 h 4293412"/>
              <a:gd name="connsiteX135" fmla="*/ 4774528 w 5518799"/>
              <a:gd name="connsiteY135" fmla="*/ 877769 h 4293412"/>
              <a:gd name="connsiteX136" fmla="*/ 4785259 w 5518799"/>
              <a:gd name="connsiteY136" fmla="*/ 885125 h 4293412"/>
              <a:gd name="connsiteX137" fmla="*/ 4860120 w 5518799"/>
              <a:gd name="connsiteY137" fmla="*/ 874191 h 4293412"/>
              <a:gd name="connsiteX138" fmla="*/ 4860120 w 5518799"/>
              <a:gd name="connsiteY138" fmla="*/ 877769 h 4293412"/>
              <a:gd name="connsiteX139" fmla="*/ 4813875 w 5518799"/>
              <a:gd name="connsiteY139" fmla="*/ 906395 h 4293412"/>
              <a:gd name="connsiteX140" fmla="*/ 4810298 w 5518799"/>
              <a:gd name="connsiteY140" fmla="*/ 916931 h 4293412"/>
              <a:gd name="connsiteX141" fmla="*/ 4820773 w 5518799"/>
              <a:gd name="connsiteY141" fmla="*/ 924088 h 4293412"/>
              <a:gd name="connsiteX142" fmla="*/ 4824350 w 5518799"/>
              <a:gd name="connsiteY142" fmla="*/ 931244 h 4293412"/>
              <a:gd name="connsiteX143" fmla="*/ 4831504 w 5518799"/>
              <a:gd name="connsiteY143" fmla="*/ 931244 h 4293412"/>
              <a:gd name="connsiteX144" fmla="*/ 4899467 w 5518799"/>
              <a:gd name="connsiteY144" fmla="*/ 920510 h 4293412"/>
              <a:gd name="connsiteX145" fmla="*/ 4899467 w 5518799"/>
              <a:gd name="connsiteY145" fmla="*/ 924088 h 4293412"/>
              <a:gd name="connsiteX146" fmla="*/ 4884904 w 5518799"/>
              <a:gd name="connsiteY146" fmla="*/ 938401 h 4293412"/>
              <a:gd name="connsiteX147" fmla="*/ 4674883 w 5518799"/>
              <a:gd name="connsiteY147" fmla="*/ 1009568 h 4293412"/>
              <a:gd name="connsiteX148" fmla="*/ 4001896 w 5518799"/>
              <a:gd name="connsiteY148" fmla="*/ 1166415 h 4293412"/>
              <a:gd name="connsiteX149" fmla="*/ 3671023 w 5518799"/>
              <a:gd name="connsiteY149" fmla="*/ 1251896 h 4293412"/>
              <a:gd name="connsiteX150" fmla="*/ 3435708 w 5518799"/>
              <a:gd name="connsiteY150" fmla="*/ 1305172 h 4293412"/>
              <a:gd name="connsiteX151" fmla="*/ 3731321 w 5518799"/>
              <a:gd name="connsiteY151" fmla="*/ 1219691 h 4293412"/>
              <a:gd name="connsiteX152" fmla="*/ 4318971 w 5518799"/>
              <a:gd name="connsiteY152" fmla="*/ 1066423 h 4293412"/>
              <a:gd name="connsiteX153" fmla="*/ 4372371 w 5518799"/>
              <a:gd name="connsiteY153" fmla="*/ 1037996 h 4293412"/>
              <a:gd name="connsiteX154" fmla="*/ 4322548 w 5518799"/>
              <a:gd name="connsiteY154" fmla="*/ 1034417 h 4293412"/>
              <a:gd name="connsiteX155" fmla="*/ 3720846 w 5518799"/>
              <a:gd name="connsiteY155" fmla="*/ 1180529 h 4293412"/>
              <a:gd name="connsiteX156" fmla="*/ 2762977 w 5518799"/>
              <a:gd name="connsiteY156" fmla="*/ 1444128 h 4293412"/>
              <a:gd name="connsiteX157" fmla="*/ 1523802 w 5518799"/>
              <a:gd name="connsiteY157" fmla="*/ 1878687 h 4293412"/>
              <a:gd name="connsiteX158" fmla="*/ 1488032 w 5518799"/>
              <a:gd name="connsiteY158" fmla="*/ 1900156 h 4293412"/>
              <a:gd name="connsiteX159" fmla="*/ 1534533 w 5518799"/>
              <a:gd name="connsiteY159" fmla="*/ 1892801 h 4293412"/>
              <a:gd name="connsiteX160" fmla="*/ 1523802 w 5518799"/>
              <a:gd name="connsiteY160" fmla="*/ 1892801 h 4293412"/>
              <a:gd name="connsiteX161" fmla="*/ 2235880 w 5518799"/>
              <a:gd name="connsiteY161" fmla="*/ 1654052 h 4293412"/>
              <a:gd name="connsiteX162" fmla="*/ 2485248 w 5518799"/>
              <a:gd name="connsiteY162" fmla="*/ 1607932 h 4293412"/>
              <a:gd name="connsiteX163" fmla="*/ 2235880 w 5518799"/>
              <a:gd name="connsiteY163" fmla="*/ 1686256 h 4293412"/>
              <a:gd name="connsiteX164" fmla="*/ 1506172 w 5518799"/>
              <a:gd name="connsiteY164" fmla="*/ 1995974 h 4293412"/>
              <a:gd name="connsiteX165" fmla="*/ 1509749 w 5518799"/>
              <a:gd name="connsiteY165" fmla="*/ 2006907 h 4293412"/>
              <a:gd name="connsiteX166" fmla="*/ 1509749 w 5518799"/>
              <a:gd name="connsiteY166" fmla="*/ 2014064 h 4293412"/>
              <a:gd name="connsiteX167" fmla="*/ 1541942 w 5518799"/>
              <a:gd name="connsiteY167" fmla="*/ 2003329 h 4293412"/>
              <a:gd name="connsiteX168" fmla="*/ 3282919 w 5518799"/>
              <a:gd name="connsiteY168" fmla="*/ 1408544 h 4293412"/>
              <a:gd name="connsiteX169" fmla="*/ 3289818 w 5518799"/>
              <a:gd name="connsiteY169" fmla="*/ 1404767 h 4293412"/>
              <a:gd name="connsiteX170" fmla="*/ 3560647 w 5518799"/>
              <a:gd name="connsiteY170" fmla="*/ 1333798 h 4293412"/>
              <a:gd name="connsiteX171" fmla="*/ 3592329 w 5518799"/>
              <a:gd name="connsiteY171" fmla="*/ 1319286 h 4293412"/>
              <a:gd name="connsiteX172" fmla="*/ 3585431 w 5518799"/>
              <a:gd name="connsiteY172" fmla="*/ 1315708 h 4293412"/>
              <a:gd name="connsiteX173" fmla="*/ 3688653 w 5518799"/>
              <a:gd name="connsiteY173" fmla="*/ 1280323 h 4293412"/>
              <a:gd name="connsiteX174" fmla="*/ 3720846 w 5518799"/>
              <a:gd name="connsiteY174" fmla="*/ 1266010 h 4293412"/>
              <a:gd name="connsiteX175" fmla="*/ 3919880 w 5518799"/>
              <a:gd name="connsiteY175" fmla="*/ 1230227 h 4293412"/>
              <a:gd name="connsiteX176" fmla="*/ 3856005 w 5518799"/>
              <a:gd name="connsiteY176" fmla="*/ 1248317 h 4293412"/>
              <a:gd name="connsiteX177" fmla="*/ 2638293 w 5518799"/>
              <a:gd name="connsiteY177" fmla="*/ 1696991 h 4293412"/>
              <a:gd name="connsiteX178" fmla="*/ 2634716 w 5518799"/>
              <a:gd name="connsiteY178" fmla="*/ 1704147 h 4293412"/>
              <a:gd name="connsiteX179" fmla="*/ 2656178 w 5518799"/>
              <a:gd name="connsiteY179" fmla="*/ 1700569 h 4293412"/>
              <a:gd name="connsiteX180" fmla="*/ 3781144 w 5518799"/>
              <a:gd name="connsiteY180" fmla="*/ 1305172 h 4293412"/>
              <a:gd name="connsiteX181" fmla="*/ 4194032 w 5518799"/>
              <a:gd name="connsiteY181" fmla="*/ 1216113 h 4293412"/>
              <a:gd name="connsiteX182" fmla="*/ 4222648 w 5518799"/>
              <a:gd name="connsiteY182" fmla="*/ 1201800 h 4293412"/>
              <a:gd name="connsiteX183" fmla="*/ 4197864 w 5518799"/>
              <a:gd name="connsiteY183" fmla="*/ 1198421 h 4293412"/>
              <a:gd name="connsiteX184" fmla="*/ 4051974 w 5518799"/>
              <a:gd name="connsiteY184" fmla="*/ 1230227 h 4293412"/>
              <a:gd name="connsiteX185" fmla="*/ 4233379 w 5518799"/>
              <a:gd name="connsiteY185" fmla="*/ 1187686 h 4293412"/>
              <a:gd name="connsiteX186" fmla="*/ 4329447 w 5518799"/>
              <a:gd name="connsiteY186" fmla="*/ 1176951 h 4293412"/>
              <a:gd name="connsiteX187" fmla="*/ 4358063 w 5518799"/>
              <a:gd name="connsiteY187" fmla="*/ 1166415 h 4293412"/>
              <a:gd name="connsiteX188" fmla="*/ 4361640 w 5518799"/>
              <a:gd name="connsiteY188" fmla="*/ 1162837 h 4293412"/>
              <a:gd name="connsiteX189" fmla="*/ 4884904 w 5518799"/>
              <a:gd name="connsiteY189" fmla="*/ 1041574 h 4293412"/>
              <a:gd name="connsiteX190" fmla="*/ 4909943 w 5518799"/>
              <a:gd name="connsiteY190" fmla="*/ 1056086 h 4293412"/>
              <a:gd name="connsiteX191" fmla="*/ 4909943 w 5518799"/>
              <a:gd name="connsiteY191" fmla="*/ 1059266 h 4293412"/>
              <a:gd name="connsiteX192" fmla="*/ 4838658 w 5518799"/>
              <a:gd name="connsiteY192" fmla="*/ 1109362 h 4293412"/>
              <a:gd name="connsiteX193" fmla="*/ 4842491 w 5518799"/>
              <a:gd name="connsiteY193" fmla="*/ 1119898 h 4293412"/>
              <a:gd name="connsiteX194" fmla="*/ 4845812 w 5518799"/>
              <a:gd name="connsiteY194" fmla="*/ 1123476 h 4293412"/>
              <a:gd name="connsiteX195" fmla="*/ 4845812 w 5518799"/>
              <a:gd name="connsiteY195" fmla="*/ 1130633 h 4293412"/>
              <a:gd name="connsiteX196" fmla="*/ 4831504 w 5518799"/>
              <a:gd name="connsiteY196" fmla="*/ 1159259 h 4293412"/>
              <a:gd name="connsiteX197" fmla="*/ 4831504 w 5518799"/>
              <a:gd name="connsiteY197" fmla="*/ 1162837 h 4293412"/>
              <a:gd name="connsiteX198" fmla="*/ 4863697 w 5518799"/>
              <a:gd name="connsiteY198" fmla="*/ 1159259 h 4293412"/>
              <a:gd name="connsiteX199" fmla="*/ 4877750 w 5518799"/>
              <a:gd name="connsiteY199" fmla="*/ 1151903 h 4293412"/>
              <a:gd name="connsiteX200" fmla="*/ 4884904 w 5518799"/>
              <a:gd name="connsiteY200" fmla="*/ 1194842 h 4293412"/>
              <a:gd name="connsiteX201" fmla="*/ 4895635 w 5518799"/>
              <a:gd name="connsiteY201" fmla="*/ 1201800 h 4293412"/>
              <a:gd name="connsiteX202" fmla="*/ 4924251 w 5518799"/>
              <a:gd name="connsiteY202" fmla="*/ 1223468 h 4293412"/>
              <a:gd name="connsiteX203" fmla="*/ 4920674 w 5518799"/>
              <a:gd name="connsiteY203" fmla="*/ 1223468 h 4293412"/>
              <a:gd name="connsiteX204" fmla="*/ 4870851 w 5518799"/>
              <a:gd name="connsiteY204" fmla="*/ 1269588 h 4293412"/>
              <a:gd name="connsiteX205" fmla="*/ 4860120 w 5518799"/>
              <a:gd name="connsiteY205" fmla="*/ 1273166 h 4293412"/>
              <a:gd name="connsiteX206" fmla="*/ 4781682 w 5518799"/>
              <a:gd name="connsiteY206" fmla="*/ 1372761 h 4293412"/>
              <a:gd name="connsiteX207" fmla="*/ 4781682 w 5518799"/>
              <a:gd name="connsiteY207" fmla="*/ 1379918 h 4293412"/>
              <a:gd name="connsiteX208" fmla="*/ 4795990 w 5518799"/>
              <a:gd name="connsiteY208" fmla="*/ 1379918 h 4293412"/>
              <a:gd name="connsiteX209" fmla="*/ 4792413 w 5518799"/>
              <a:gd name="connsiteY209" fmla="*/ 1383496 h 4293412"/>
              <a:gd name="connsiteX210" fmla="*/ 4785259 w 5518799"/>
              <a:gd name="connsiteY210" fmla="*/ 1390652 h 4293412"/>
              <a:gd name="connsiteX211" fmla="*/ 4785259 w 5518799"/>
              <a:gd name="connsiteY211" fmla="*/ 1397610 h 4293412"/>
              <a:gd name="connsiteX212" fmla="*/ 4795990 w 5518799"/>
              <a:gd name="connsiteY212" fmla="*/ 1397610 h 4293412"/>
              <a:gd name="connsiteX213" fmla="*/ 4806721 w 5518799"/>
              <a:gd name="connsiteY213" fmla="*/ 1397610 h 4293412"/>
              <a:gd name="connsiteX214" fmla="*/ 4884904 w 5518799"/>
              <a:gd name="connsiteY214" fmla="*/ 1383496 h 4293412"/>
              <a:gd name="connsiteX215" fmla="*/ 4888481 w 5518799"/>
              <a:gd name="connsiteY215" fmla="*/ 1390652 h 4293412"/>
              <a:gd name="connsiteX216" fmla="*/ 4888481 w 5518799"/>
              <a:gd name="connsiteY216" fmla="*/ 1397610 h 4293412"/>
              <a:gd name="connsiteX217" fmla="*/ 4877750 w 5518799"/>
              <a:gd name="connsiteY217" fmla="*/ 1404767 h 4293412"/>
              <a:gd name="connsiteX218" fmla="*/ 4739013 w 5518799"/>
              <a:gd name="connsiteY218" fmla="*/ 1472555 h 4293412"/>
              <a:gd name="connsiteX219" fmla="*/ 4724705 w 5518799"/>
              <a:gd name="connsiteY219" fmla="*/ 1483091 h 4293412"/>
              <a:gd name="connsiteX220" fmla="*/ 4393577 w 5518799"/>
              <a:gd name="connsiteY220" fmla="*/ 1704147 h 4293412"/>
              <a:gd name="connsiteX221" fmla="*/ 4375948 w 5518799"/>
              <a:gd name="connsiteY221" fmla="*/ 1711105 h 4293412"/>
              <a:gd name="connsiteX222" fmla="*/ 4244110 w 5518799"/>
              <a:gd name="connsiteY222" fmla="*/ 1771737 h 4293412"/>
              <a:gd name="connsiteX223" fmla="*/ 4229802 w 5518799"/>
              <a:gd name="connsiteY223" fmla="*/ 1778893 h 4293412"/>
              <a:gd name="connsiteX224" fmla="*/ 4158773 w 5518799"/>
              <a:gd name="connsiteY224" fmla="*/ 1835946 h 4293412"/>
              <a:gd name="connsiteX225" fmla="*/ 4158773 w 5518799"/>
              <a:gd name="connsiteY225" fmla="*/ 1839525 h 4293412"/>
              <a:gd name="connsiteX226" fmla="*/ 4187133 w 5518799"/>
              <a:gd name="connsiteY226" fmla="*/ 1835946 h 4293412"/>
              <a:gd name="connsiteX227" fmla="*/ 4119426 w 5518799"/>
              <a:gd name="connsiteY227" fmla="*/ 1867952 h 4293412"/>
              <a:gd name="connsiteX228" fmla="*/ 4108695 w 5518799"/>
              <a:gd name="connsiteY228" fmla="*/ 1875108 h 4293412"/>
              <a:gd name="connsiteX229" fmla="*/ 4112272 w 5518799"/>
              <a:gd name="connsiteY229" fmla="*/ 1882066 h 4293412"/>
              <a:gd name="connsiteX230" fmla="*/ 4187133 w 5518799"/>
              <a:gd name="connsiteY230" fmla="*/ 1871530 h 4293412"/>
              <a:gd name="connsiteX231" fmla="*/ 4205018 w 5518799"/>
              <a:gd name="connsiteY231" fmla="*/ 1867952 h 4293412"/>
              <a:gd name="connsiteX232" fmla="*/ 4742590 w 5518799"/>
              <a:gd name="connsiteY232" fmla="*/ 1732773 h 4293412"/>
              <a:gd name="connsiteX233" fmla="*/ 4756898 w 5518799"/>
              <a:gd name="connsiteY233" fmla="*/ 1729195 h 4293412"/>
              <a:gd name="connsiteX234" fmla="*/ 5020319 w 5518799"/>
              <a:gd name="connsiteY234" fmla="*/ 1657630 h 4293412"/>
              <a:gd name="connsiteX235" fmla="*/ 5031050 w 5518799"/>
              <a:gd name="connsiteY235" fmla="*/ 1654052 h 4293412"/>
              <a:gd name="connsiteX236" fmla="*/ 5233917 w 5518799"/>
              <a:gd name="connsiteY236" fmla="*/ 1604354 h 4293412"/>
              <a:gd name="connsiteX237" fmla="*/ 5233917 w 5518799"/>
              <a:gd name="connsiteY237" fmla="*/ 1607932 h 4293412"/>
              <a:gd name="connsiteX238" fmla="*/ 5233917 w 5518799"/>
              <a:gd name="connsiteY238" fmla="*/ 1618667 h 4293412"/>
              <a:gd name="connsiteX239" fmla="*/ 5237494 w 5518799"/>
              <a:gd name="connsiteY239" fmla="*/ 1622245 h 4293412"/>
              <a:gd name="connsiteX240" fmla="*/ 5237494 w 5518799"/>
              <a:gd name="connsiteY240" fmla="*/ 1632781 h 4293412"/>
              <a:gd name="connsiteX241" fmla="*/ 5205301 w 5518799"/>
              <a:gd name="connsiteY241" fmla="*/ 1650871 h 4293412"/>
              <a:gd name="connsiteX242" fmla="*/ 5208878 w 5518799"/>
              <a:gd name="connsiteY242" fmla="*/ 1657630 h 4293412"/>
              <a:gd name="connsiteX243" fmla="*/ 5379807 w 5518799"/>
              <a:gd name="connsiteY243" fmla="*/ 1629203 h 4293412"/>
              <a:gd name="connsiteX244" fmla="*/ 5312100 w 5518799"/>
              <a:gd name="connsiteY244" fmla="*/ 1672142 h 4293412"/>
              <a:gd name="connsiteX245" fmla="*/ 5390794 w 5518799"/>
              <a:gd name="connsiteY245" fmla="*/ 1746888 h 4293412"/>
              <a:gd name="connsiteX246" fmla="*/ 5394115 w 5518799"/>
              <a:gd name="connsiteY246" fmla="*/ 1775315 h 4293412"/>
              <a:gd name="connsiteX247" fmla="*/ 5376230 w 5518799"/>
              <a:gd name="connsiteY247" fmla="*/ 1789628 h 4293412"/>
              <a:gd name="connsiteX248" fmla="*/ 5379807 w 5518799"/>
              <a:gd name="connsiteY248" fmla="*/ 1789628 h 4293412"/>
              <a:gd name="connsiteX249" fmla="*/ 5401269 w 5518799"/>
              <a:gd name="connsiteY249" fmla="*/ 1807320 h 4293412"/>
              <a:gd name="connsiteX250" fmla="*/ 5408423 w 5518799"/>
              <a:gd name="connsiteY250" fmla="*/ 1807320 h 4293412"/>
              <a:gd name="connsiteX251" fmla="*/ 5412000 w 5518799"/>
              <a:gd name="connsiteY251" fmla="*/ 1814676 h 4293412"/>
              <a:gd name="connsiteX252" fmla="*/ 5412000 w 5518799"/>
              <a:gd name="connsiteY252" fmla="*/ 1821832 h 4293412"/>
              <a:gd name="connsiteX253" fmla="*/ 4678460 w 5518799"/>
              <a:gd name="connsiteY253" fmla="*/ 2049449 h 4293412"/>
              <a:gd name="connsiteX254" fmla="*/ 4667729 w 5518799"/>
              <a:gd name="connsiteY254" fmla="*/ 2049449 h 4293412"/>
              <a:gd name="connsiteX255" fmla="*/ 4635791 w 5518799"/>
              <a:gd name="connsiteY255" fmla="*/ 2056605 h 4293412"/>
              <a:gd name="connsiteX256" fmla="*/ 4635791 w 5518799"/>
              <a:gd name="connsiteY256" fmla="*/ 2053027 h 4293412"/>
              <a:gd name="connsiteX257" fmla="*/ 4639368 w 5518799"/>
              <a:gd name="connsiteY257" fmla="*/ 2049449 h 4293412"/>
              <a:gd name="connsiteX258" fmla="*/ 4639368 w 5518799"/>
              <a:gd name="connsiteY258" fmla="*/ 2042491 h 4293412"/>
              <a:gd name="connsiteX259" fmla="*/ 4632214 w 5518799"/>
              <a:gd name="connsiteY259" fmla="*/ 2042491 h 4293412"/>
              <a:gd name="connsiteX260" fmla="*/ 4632214 w 5518799"/>
              <a:gd name="connsiteY260" fmla="*/ 2038913 h 4293412"/>
              <a:gd name="connsiteX261" fmla="*/ 4749744 w 5518799"/>
              <a:gd name="connsiteY261" fmla="*/ 2006907 h 4293412"/>
              <a:gd name="connsiteX262" fmla="*/ 4760475 w 5518799"/>
              <a:gd name="connsiteY262" fmla="*/ 1995974 h 4293412"/>
              <a:gd name="connsiteX263" fmla="*/ 4753321 w 5518799"/>
              <a:gd name="connsiteY263" fmla="*/ 1992396 h 4293412"/>
              <a:gd name="connsiteX264" fmla="*/ 4379525 w 5518799"/>
              <a:gd name="connsiteY264" fmla="*/ 2081653 h 4293412"/>
              <a:gd name="connsiteX265" fmla="*/ 4553776 w 5518799"/>
              <a:gd name="connsiteY265" fmla="*/ 2014064 h 4293412"/>
              <a:gd name="connsiteX266" fmla="*/ 4568084 w 5518799"/>
              <a:gd name="connsiteY266" fmla="*/ 2017642 h 4293412"/>
              <a:gd name="connsiteX267" fmla="*/ 4575238 w 5518799"/>
              <a:gd name="connsiteY267" fmla="*/ 2017642 h 4293412"/>
              <a:gd name="connsiteX268" fmla="*/ 4582392 w 5518799"/>
              <a:gd name="connsiteY268" fmla="*/ 2006907 h 4293412"/>
              <a:gd name="connsiteX269" fmla="*/ 4660575 w 5518799"/>
              <a:gd name="connsiteY269" fmla="*/ 1989215 h 4293412"/>
              <a:gd name="connsiteX270" fmla="*/ 4674883 w 5518799"/>
              <a:gd name="connsiteY270" fmla="*/ 1982058 h 4293412"/>
              <a:gd name="connsiteX271" fmla="*/ 4728282 w 5518799"/>
              <a:gd name="connsiteY271" fmla="*/ 1960589 h 4293412"/>
              <a:gd name="connsiteX272" fmla="*/ 4632214 w 5518799"/>
              <a:gd name="connsiteY272" fmla="*/ 1967547 h 4293412"/>
              <a:gd name="connsiteX273" fmla="*/ 4614329 w 5518799"/>
              <a:gd name="connsiteY273" fmla="*/ 1974703 h 4293412"/>
              <a:gd name="connsiteX274" fmla="*/ 4582392 w 5518799"/>
              <a:gd name="connsiteY274" fmla="*/ 1978281 h 4293412"/>
              <a:gd name="connsiteX275" fmla="*/ 4692768 w 5518799"/>
              <a:gd name="connsiteY275" fmla="*/ 1949854 h 4293412"/>
              <a:gd name="connsiteX276" fmla="*/ 4699922 w 5518799"/>
              <a:gd name="connsiteY276" fmla="*/ 1942698 h 4293412"/>
              <a:gd name="connsiteX277" fmla="*/ 4696345 w 5518799"/>
              <a:gd name="connsiteY277" fmla="*/ 1939119 h 4293412"/>
              <a:gd name="connsiteX278" fmla="*/ 4493222 w 5518799"/>
              <a:gd name="connsiteY278" fmla="*/ 1978281 h 4293412"/>
              <a:gd name="connsiteX279" fmla="*/ 4475593 w 5518799"/>
              <a:gd name="connsiteY279" fmla="*/ 1982058 h 4293412"/>
              <a:gd name="connsiteX280" fmla="*/ 4486324 w 5518799"/>
              <a:gd name="connsiteY280" fmla="*/ 1974703 h 4293412"/>
              <a:gd name="connsiteX281" fmla="*/ 4479170 w 5518799"/>
              <a:gd name="connsiteY281" fmla="*/ 1967547 h 4293412"/>
              <a:gd name="connsiteX282" fmla="*/ 4429347 w 5518799"/>
              <a:gd name="connsiteY282" fmla="*/ 1974703 h 4293412"/>
              <a:gd name="connsiteX283" fmla="*/ 4425770 w 5518799"/>
              <a:gd name="connsiteY283" fmla="*/ 1974703 h 4293412"/>
              <a:gd name="connsiteX284" fmla="*/ 4418616 w 5518799"/>
              <a:gd name="connsiteY284" fmla="*/ 1978281 h 4293412"/>
              <a:gd name="connsiteX285" fmla="*/ 4390000 w 5518799"/>
              <a:gd name="connsiteY285" fmla="*/ 1985637 h 4293412"/>
              <a:gd name="connsiteX286" fmla="*/ 4382846 w 5518799"/>
              <a:gd name="connsiteY286" fmla="*/ 1982058 h 4293412"/>
              <a:gd name="connsiteX287" fmla="*/ 4390000 w 5518799"/>
              <a:gd name="connsiteY287" fmla="*/ 1978281 h 4293412"/>
              <a:gd name="connsiteX288" fmla="*/ 4593123 w 5518799"/>
              <a:gd name="connsiteY288" fmla="*/ 1896379 h 4293412"/>
              <a:gd name="connsiteX289" fmla="*/ 4532569 w 5518799"/>
              <a:gd name="connsiteY289" fmla="*/ 1900156 h 4293412"/>
              <a:gd name="connsiteX290" fmla="*/ 4518006 w 5518799"/>
              <a:gd name="connsiteY290" fmla="*/ 1903734 h 4293412"/>
              <a:gd name="connsiteX291" fmla="*/ 3994997 w 5518799"/>
              <a:gd name="connsiteY291" fmla="*/ 2077876 h 4293412"/>
              <a:gd name="connsiteX292" fmla="*/ 3984266 w 5518799"/>
              <a:gd name="connsiteY292" fmla="*/ 2081653 h 4293412"/>
              <a:gd name="connsiteX293" fmla="*/ 3991420 w 5518799"/>
              <a:gd name="connsiteY293" fmla="*/ 2081653 h 4293412"/>
              <a:gd name="connsiteX294" fmla="*/ 4005473 w 5518799"/>
              <a:gd name="connsiteY294" fmla="*/ 2088810 h 4293412"/>
              <a:gd name="connsiteX295" fmla="*/ 4023358 w 5518799"/>
              <a:gd name="connsiteY295" fmla="*/ 2085231 h 4293412"/>
              <a:gd name="connsiteX296" fmla="*/ 4058872 w 5518799"/>
              <a:gd name="connsiteY296" fmla="*/ 2077876 h 4293412"/>
              <a:gd name="connsiteX297" fmla="*/ 4055295 w 5518799"/>
              <a:gd name="connsiteY297" fmla="*/ 2081653 h 4293412"/>
              <a:gd name="connsiteX298" fmla="*/ 3962804 w 5518799"/>
              <a:gd name="connsiteY298" fmla="*/ 2153019 h 4293412"/>
              <a:gd name="connsiteX299" fmla="*/ 3944919 w 5518799"/>
              <a:gd name="connsiteY299" fmla="*/ 2156598 h 4293412"/>
              <a:gd name="connsiteX300" fmla="*/ 3938021 w 5518799"/>
              <a:gd name="connsiteY300" fmla="*/ 2160176 h 4293412"/>
              <a:gd name="connsiteX301" fmla="*/ 3934444 w 5518799"/>
              <a:gd name="connsiteY301" fmla="*/ 2153019 h 4293412"/>
              <a:gd name="connsiteX302" fmla="*/ 3930867 w 5518799"/>
              <a:gd name="connsiteY302" fmla="*/ 2149242 h 4293412"/>
              <a:gd name="connsiteX303" fmla="*/ 3827645 w 5518799"/>
              <a:gd name="connsiteY303" fmla="*/ 2185025 h 4293412"/>
              <a:gd name="connsiteX304" fmla="*/ 3813081 w 5518799"/>
              <a:gd name="connsiteY304" fmla="*/ 2191983 h 4293412"/>
              <a:gd name="connsiteX305" fmla="*/ 3642407 w 5518799"/>
              <a:gd name="connsiteY305" fmla="*/ 2266927 h 4293412"/>
              <a:gd name="connsiteX306" fmla="*/ 3642407 w 5518799"/>
              <a:gd name="connsiteY306" fmla="*/ 2270505 h 4293412"/>
              <a:gd name="connsiteX307" fmla="*/ 3699128 w 5518799"/>
              <a:gd name="connsiteY307" fmla="*/ 2266927 h 4293412"/>
              <a:gd name="connsiteX308" fmla="*/ 3617368 w 5518799"/>
              <a:gd name="connsiteY308" fmla="*/ 2313047 h 4293412"/>
              <a:gd name="connsiteX309" fmla="*/ 3617368 w 5518799"/>
              <a:gd name="connsiteY309" fmla="*/ 2316625 h 4293412"/>
              <a:gd name="connsiteX310" fmla="*/ 3710115 w 5518799"/>
              <a:gd name="connsiteY310" fmla="*/ 2295354 h 4293412"/>
              <a:gd name="connsiteX311" fmla="*/ 3542507 w 5518799"/>
              <a:gd name="connsiteY311" fmla="*/ 2362944 h 4293412"/>
              <a:gd name="connsiteX312" fmla="*/ 3521300 w 5518799"/>
              <a:gd name="connsiteY312" fmla="*/ 2370100 h 4293412"/>
              <a:gd name="connsiteX313" fmla="*/ 3421656 w 5518799"/>
              <a:gd name="connsiteY313" fmla="*/ 2398527 h 4293412"/>
              <a:gd name="connsiteX314" fmla="*/ 3400194 w 5518799"/>
              <a:gd name="connsiteY314" fmla="*/ 2405883 h 4293412"/>
              <a:gd name="connsiteX315" fmla="*/ 3371578 w 5518799"/>
              <a:gd name="connsiteY315" fmla="*/ 2430732 h 4293412"/>
              <a:gd name="connsiteX316" fmla="*/ 3371578 w 5518799"/>
              <a:gd name="connsiteY316" fmla="*/ 2434310 h 4293412"/>
              <a:gd name="connsiteX317" fmla="*/ 3727744 w 5518799"/>
              <a:gd name="connsiteY317" fmla="*/ 2316625 h 4293412"/>
              <a:gd name="connsiteX318" fmla="*/ 3742052 w 5518799"/>
              <a:gd name="connsiteY318" fmla="*/ 2305890 h 4293412"/>
              <a:gd name="connsiteX319" fmla="*/ 3752783 w 5518799"/>
              <a:gd name="connsiteY319" fmla="*/ 2302511 h 4293412"/>
              <a:gd name="connsiteX320" fmla="*/ 3859582 w 5518799"/>
              <a:gd name="connsiteY320" fmla="*/ 2288198 h 4293412"/>
              <a:gd name="connsiteX321" fmla="*/ 3745629 w 5518799"/>
              <a:gd name="connsiteY321" fmla="*/ 2338095 h 4293412"/>
              <a:gd name="connsiteX322" fmla="*/ 3724423 w 5518799"/>
              <a:gd name="connsiteY322" fmla="*/ 2341673 h 4293412"/>
              <a:gd name="connsiteX323" fmla="*/ 3528454 w 5518799"/>
              <a:gd name="connsiteY323" fmla="*/ 2409461 h 4293412"/>
              <a:gd name="connsiteX324" fmla="*/ 3510569 w 5518799"/>
              <a:gd name="connsiteY324" fmla="*/ 2416618 h 4293412"/>
              <a:gd name="connsiteX325" fmla="*/ 3275765 w 5518799"/>
              <a:gd name="connsiteY325" fmla="*/ 2509056 h 4293412"/>
              <a:gd name="connsiteX326" fmla="*/ 3642407 w 5518799"/>
              <a:gd name="connsiteY326" fmla="*/ 2384413 h 4293412"/>
              <a:gd name="connsiteX327" fmla="*/ 4642945 w 5518799"/>
              <a:gd name="connsiteY327" fmla="*/ 2081653 h 4293412"/>
              <a:gd name="connsiteX328" fmla="*/ 5159055 w 5518799"/>
              <a:gd name="connsiteY328" fmla="*/ 1928583 h 4293412"/>
              <a:gd name="connsiteX329" fmla="*/ 5518799 w 5518799"/>
              <a:gd name="connsiteY329" fmla="*/ 1825013 h 4293412"/>
              <a:gd name="connsiteX330" fmla="*/ 5397692 w 5518799"/>
              <a:gd name="connsiteY330" fmla="*/ 1910493 h 4293412"/>
              <a:gd name="connsiteX331" fmla="*/ 5468977 w 5518799"/>
              <a:gd name="connsiteY331" fmla="*/ 1928583 h 4293412"/>
              <a:gd name="connsiteX332" fmla="*/ 4941880 w 5518799"/>
              <a:gd name="connsiteY332" fmla="*/ 2106502 h 4293412"/>
              <a:gd name="connsiteX333" fmla="*/ 4347332 w 5518799"/>
              <a:gd name="connsiteY333" fmla="*/ 2298933 h 4293412"/>
              <a:gd name="connsiteX334" fmla="*/ 3831222 w 5518799"/>
              <a:gd name="connsiteY334" fmla="*/ 2462737 h 4293412"/>
              <a:gd name="connsiteX335" fmla="*/ 3813081 w 5518799"/>
              <a:gd name="connsiteY335" fmla="*/ 2448424 h 4293412"/>
              <a:gd name="connsiteX336" fmla="*/ 3806183 w 5518799"/>
              <a:gd name="connsiteY336" fmla="*/ 2476852 h 4293412"/>
              <a:gd name="connsiteX337" fmla="*/ 3207802 w 5518799"/>
              <a:gd name="connsiteY337" fmla="*/ 2715601 h 4293412"/>
              <a:gd name="connsiteX338" fmla="*/ 3549916 w 5518799"/>
              <a:gd name="connsiteY338" fmla="*/ 2601693 h 4293412"/>
              <a:gd name="connsiteX339" fmla="*/ 4169248 w 5518799"/>
              <a:gd name="connsiteY339" fmla="*/ 2384413 h 4293412"/>
              <a:gd name="connsiteX340" fmla="*/ 4678460 w 5518799"/>
              <a:gd name="connsiteY340" fmla="*/ 2234922 h 4293412"/>
              <a:gd name="connsiteX341" fmla="*/ 4692768 w 5518799"/>
              <a:gd name="connsiteY341" fmla="*/ 2231145 h 4293412"/>
              <a:gd name="connsiteX342" fmla="*/ 4746167 w 5518799"/>
              <a:gd name="connsiteY342" fmla="*/ 2206296 h 4293412"/>
              <a:gd name="connsiteX343" fmla="*/ 4756898 w 5518799"/>
              <a:gd name="connsiteY343" fmla="*/ 2206296 h 4293412"/>
              <a:gd name="connsiteX344" fmla="*/ 5355024 w 5518799"/>
              <a:gd name="connsiteY344" fmla="*/ 2003329 h 4293412"/>
              <a:gd name="connsiteX345" fmla="*/ 5362178 w 5518799"/>
              <a:gd name="connsiteY345" fmla="*/ 2006907 h 4293412"/>
              <a:gd name="connsiteX346" fmla="*/ 5390794 w 5518799"/>
              <a:gd name="connsiteY346" fmla="*/ 2028178 h 4293412"/>
              <a:gd name="connsiteX347" fmla="*/ 5390794 w 5518799"/>
              <a:gd name="connsiteY347" fmla="*/ 2038913 h 4293412"/>
              <a:gd name="connsiteX348" fmla="*/ 5365499 w 5518799"/>
              <a:gd name="connsiteY348" fmla="*/ 2074696 h 4293412"/>
              <a:gd name="connsiteX349" fmla="*/ 5358601 w 5518799"/>
              <a:gd name="connsiteY349" fmla="*/ 2074696 h 4293412"/>
              <a:gd name="connsiteX350" fmla="*/ 5355024 w 5518799"/>
              <a:gd name="connsiteY350" fmla="*/ 2077876 h 4293412"/>
              <a:gd name="connsiteX351" fmla="*/ 5355024 w 5518799"/>
              <a:gd name="connsiteY351" fmla="*/ 2081653 h 4293412"/>
              <a:gd name="connsiteX352" fmla="*/ 5369076 w 5518799"/>
              <a:gd name="connsiteY352" fmla="*/ 2092388 h 4293412"/>
              <a:gd name="connsiteX353" fmla="*/ 5319254 w 5518799"/>
              <a:gd name="connsiteY353" fmla="*/ 2117237 h 4293412"/>
              <a:gd name="connsiteX354" fmla="*/ 5312100 w 5518799"/>
              <a:gd name="connsiteY354" fmla="*/ 2124393 h 4293412"/>
              <a:gd name="connsiteX355" fmla="*/ 5294470 w 5518799"/>
              <a:gd name="connsiteY355" fmla="*/ 2170712 h 4293412"/>
              <a:gd name="connsiteX356" fmla="*/ 5287316 w 5518799"/>
              <a:gd name="connsiteY356" fmla="*/ 2177868 h 4293412"/>
              <a:gd name="connsiteX357" fmla="*/ 4731859 w 5518799"/>
              <a:gd name="connsiteY357" fmla="*/ 2370100 h 4293412"/>
              <a:gd name="connsiteX358" fmla="*/ 4728282 w 5518799"/>
              <a:gd name="connsiteY358" fmla="*/ 2366522 h 4293412"/>
              <a:gd name="connsiteX359" fmla="*/ 4724705 w 5518799"/>
              <a:gd name="connsiteY359" fmla="*/ 2362944 h 4293412"/>
              <a:gd name="connsiteX360" fmla="*/ 4553776 w 5518799"/>
              <a:gd name="connsiteY360" fmla="*/ 2405883 h 4293412"/>
              <a:gd name="connsiteX361" fmla="*/ 4678460 w 5518799"/>
              <a:gd name="connsiteY361" fmla="*/ 2362944 h 4293412"/>
              <a:gd name="connsiteX362" fmla="*/ 4685614 w 5518799"/>
              <a:gd name="connsiteY362" fmla="*/ 2355986 h 4293412"/>
              <a:gd name="connsiteX363" fmla="*/ 4681781 w 5518799"/>
              <a:gd name="connsiteY363" fmla="*/ 2352408 h 4293412"/>
              <a:gd name="connsiteX364" fmla="*/ 4461285 w 5518799"/>
              <a:gd name="connsiteY364" fmla="*/ 2409461 h 4293412"/>
              <a:gd name="connsiteX365" fmla="*/ 4479170 w 5518799"/>
              <a:gd name="connsiteY365" fmla="*/ 2391371 h 4293412"/>
              <a:gd name="connsiteX366" fmla="*/ 4479170 w 5518799"/>
              <a:gd name="connsiteY366" fmla="*/ 2388190 h 4293412"/>
              <a:gd name="connsiteX367" fmla="*/ 4468439 w 5518799"/>
              <a:gd name="connsiteY367" fmla="*/ 2391371 h 4293412"/>
              <a:gd name="connsiteX368" fmla="*/ 4603598 w 5518799"/>
              <a:gd name="connsiteY368" fmla="*/ 2341673 h 4293412"/>
              <a:gd name="connsiteX369" fmla="*/ 4614329 w 5518799"/>
              <a:gd name="connsiteY369" fmla="*/ 2338095 h 4293412"/>
              <a:gd name="connsiteX370" fmla="*/ 4710397 w 5518799"/>
              <a:gd name="connsiteY370" fmla="*/ 2313047 h 4293412"/>
              <a:gd name="connsiteX371" fmla="*/ 4717551 w 5518799"/>
              <a:gd name="connsiteY371" fmla="*/ 2305890 h 4293412"/>
              <a:gd name="connsiteX372" fmla="*/ 4713974 w 5518799"/>
              <a:gd name="connsiteY372" fmla="*/ 2302511 h 4293412"/>
              <a:gd name="connsiteX373" fmla="*/ 4589546 w 5518799"/>
              <a:gd name="connsiteY373" fmla="*/ 2323981 h 4293412"/>
              <a:gd name="connsiteX374" fmla="*/ 4575238 w 5518799"/>
              <a:gd name="connsiteY374" fmla="*/ 2327559 h 4293412"/>
              <a:gd name="connsiteX375" fmla="*/ 3873890 w 5518799"/>
              <a:gd name="connsiteY375" fmla="*/ 2573266 h 4293412"/>
              <a:gd name="connsiteX376" fmla="*/ 3870313 w 5518799"/>
              <a:gd name="connsiteY376" fmla="*/ 2573266 h 4293412"/>
              <a:gd name="connsiteX377" fmla="*/ 3492940 w 5518799"/>
              <a:gd name="connsiteY377" fmla="*/ 2701288 h 4293412"/>
              <a:gd name="connsiteX378" fmla="*/ 3599739 w 5518799"/>
              <a:gd name="connsiteY378" fmla="*/ 2669481 h 4293412"/>
              <a:gd name="connsiteX379" fmla="*/ 3485530 w 5518799"/>
              <a:gd name="connsiteY379" fmla="*/ 2712022 h 4293412"/>
              <a:gd name="connsiteX380" fmla="*/ 3475055 w 5518799"/>
              <a:gd name="connsiteY380" fmla="*/ 2712022 h 4293412"/>
              <a:gd name="connsiteX381" fmla="*/ 3481953 w 5518799"/>
              <a:gd name="connsiteY381" fmla="*/ 2704866 h 4293412"/>
              <a:gd name="connsiteX382" fmla="*/ 3129619 w 5518799"/>
              <a:gd name="connsiteY382" fmla="*/ 2822352 h 4293412"/>
              <a:gd name="connsiteX383" fmla="*/ 3108157 w 5518799"/>
              <a:gd name="connsiteY383" fmla="*/ 2833285 h 4293412"/>
              <a:gd name="connsiteX384" fmla="*/ 3090528 w 5518799"/>
              <a:gd name="connsiteY384" fmla="*/ 2872249 h 4293412"/>
              <a:gd name="connsiteX385" fmla="*/ 3065744 w 5518799"/>
              <a:gd name="connsiteY385" fmla="*/ 2879405 h 4293412"/>
              <a:gd name="connsiteX386" fmla="*/ 2905546 w 5518799"/>
              <a:gd name="connsiteY386" fmla="*/ 2943615 h 4293412"/>
              <a:gd name="connsiteX387" fmla="*/ 2883828 w 5518799"/>
              <a:gd name="connsiteY387" fmla="*/ 2950771 h 4293412"/>
              <a:gd name="connsiteX388" fmla="*/ 2780606 w 5518799"/>
              <a:gd name="connsiteY388" fmla="*/ 3018361 h 4293412"/>
              <a:gd name="connsiteX389" fmla="*/ 2759400 w 5518799"/>
              <a:gd name="connsiteY389" fmla="*/ 3029095 h 4293412"/>
              <a:gd name="connsiteX390" fmla="*/ 2670230 w 5518799"/>
              <a:gd name="connsiteY390" fmla="*/ 3061101 h 4293412"/>
              <a:gd name="connsiteX391" fmla="*/ 2645447 w 5518799"/>
              <a:gd name="connsiteY391" fmla="*/ 3075215 h 4293412"/>
              <a:gd name="connsiteX392" fmla="*/ 2620408 w 5518799"/>
              <a:gd name="connsiteY392" fmla="*/ 3103841 h 4293412"/>
              <a:gd name="connsiteX393" fmla="*/ 2616831 w 5518799"/>
              <a:gd name="connsiteY393" fmla="*/ 3110998 h 4293412"/>
              <a:gd name="connsiteX394" fmla="*/ 2634716 w 5518799"/>
              <a:gd name="connsiteY394" fmla="*/ 3110998 h 4293412"/>
              <a:gd name="connsiteX395" fmla="*/ 2631394 w 5518799"/>
              <a:gd name="connsiteY395" fmla="*/ 3118154 h 4293412"/>
              <a:gd name="connsiteX396" fmla="*/ 2481671 w 5518799"/>
              <a:gd name="connsiteY396" fmla="*/ 3203635 h 4293412"/>
              <a:gd name="connsiteX397" fmla="*/ 2502878 w 5518799"/>
              <a:gd name="connsiteY397" fmla="*/ 3207213 h 4293412"/>
              <a:gd name="connsiteX398" fmla="*/ 2527917 w 5518799"/>
              <a:gd name="connsiteY398" fmla="*/ 3192900 h 4293412"/>
              <a:gd name="connsiteX399" fmla="*/ 3129619 w 5518799"/>
              <a:gd name="connsiteY399" fmla="*/ 2957729 h 4293412"/>
              <a:gd name="connsiteX400" fmla="*/ 4144465 w 5518799"/>
              <a:gd name="connsiteY400" fmla="*/ 2587579 h 4293412"/>
              <a:gd name="connsiteX401" fmla="*/ 4158773 w 5518799"/>
              <a:gd name="connsiteY401" fmla="*/ 2580422 h 4293412"/>
              <a:gd name="connsiteX402" fmla="*/ 4229802 w 5518799"/>
              <a:gd name="connsiteY402" fmla="*/ 2562332 h 4293412"/>
              <a:gd name="connsiteX403" fmla="*/ 4244110 w 5518799"/>
              <a:gd name="connsiteY403" fmla="*/ 2555374 h 4293412"/>
              <a:gd name="connsiteX404" fmla="*/ 4390000 w 5518799"/>
              <a:gd name="connsiteY404" fmla="*/ 2509056 h 4293412"/>
              <a:gd name="connsiteX405" fmla="*/ 4884904 w 5518799"/>
              <a:gd name="connsiteY405" fmla="*/ 2341673 h 4293412"/>
              <a:gd name="connsiteX406" fmla="*/ 5294470 w 5518799"/>
              <a:gd name="connsiteY406" fmla="*/ 2195561 h 4293412"/>
              <a:gd name="connsiteX407" fmla="*/ 5337394 w 5518799"/>
              <a:gd name="connsiteY407" fmla="*/ 2231145 h 4293412"/>
              <a:gd name="connsiteX408" fmla="*/ 5333817 w 5518799"/>
              <a:gd name="connsiteY408" fmla="*/ 2231145 h 4293412"/>
              <a:gd name="connsiteX409" fmla="*/ 5330240 w 5518799"/>
              <a:gd name="connsiteY409" fmla="*/ 2231145 h 4293412"/>
              <a:gd name="connsiteX410" fmla="*/ 5326408 w 5518799"/>
              <a:gd name="connsiteY410" fmla="*/ 2234922 h 4293412"/>
              <a:gd name="connsiteX411" fmla="*/ 5319254 w 5518799"/>
              <a:gd name="connsiteY411" fmla="*/ 2238500 h 4293412"/>
              <a:gd name="connsiteX412" fmla="*/ 5262277 w 5518799"/>
              <a:gd name="connsiteY412" fmla="*/ 2259771 h 4293412"/>
              <a:gd name="connsiteX413" fmla="*/ 5311078 w 5518799"/>
              <a:gd name="connsiteY413" fmla="*/ 2244464 h 4293412"/>
              <a:gd name="connsiteX414" fmla="*/ 5394115 w 5518799"/>
              <a:gd name="connsiteY414" fmla="*/ 2231145 h 4293412"/>
              <a:gd name="connsiteX415" fmla="*/ 5055833 w 5518799"/>
              <a:gd name="connsiteY415" fmla="*/ 2362944 h 4293412"/>
              <a:gd name="connsiteX416" fmla="*/ 5113065 w 5518799"/>
              <a:gd name="connsiteY416" fmla="*/ 2352408 h 4293412"/>
              <a:gd name="connsiteX417" fmla="*/ 4756898 w 5518799"/>
              <a:gd name="connsiteY417" fmla="*/ 2484008 h 4293412"/>
              <a:gd name="connsiteX418" fmla="*/ 5176940 w 5518799"/>
              <a:gd name="connsiteY418" fmla="*/ 2341673 h 4293412"/>
              <a:gd name="connsiteX419" fmla="*/ 5123541 w 5518799"/>
              <a:gd name="connsiteY419" fmla="*/ 2348830 h 4293412"/>
              <a:gd name="connsiteX420" fmla="*/ 5287316 w 5518799"/>
              <a:gd name="connsiteY420" fmla="*/ 2305890 h 4293412"/>
              <a:gd name="connsiteX421" fmla="*/ 5269431 w 5518799"/>
              <a:gd name="connsiteY421" fmla="*/ 2320402 h 4293412"/>
              <a:gd name="connsiteX422" fmla="*/ 5280418 w 5518799"/>
              <a:gd name="connsiteY422" fmla="*/ 2320402 h 4293412"/>
              <a:gd name="connsiteX423" fmla="*/ 5258700 w 5518799"/>
              <a:gd name="connsiteY423" fmla="*/ 2331137 h 4293412"/>
              <a:gd name="connsiteX424" fmla="*/ 5258700 w 5518799"/>
              <a:gd name="connsiteY424" fmla="*/ 2338095 h 4293412"/>
              <a:gd name="connsiteX425" fmla="*/ 5180517 w 5518799"/>
              <a:gd name="connsiteY425" fmla="*/ 2384413 h 4293412"/>
              <a:gd name="connsiteX426" fmla="*/ 5326408 w 5518799"/>
              <a:gd name="connsiteY426" fmla="*/ 2370100 h 4293412"/>
              <a:gd name="connsiteX427" fmla="*/ 5205301 w 5518799"/>
              <a:gd name="connsiteY427" fmla="*/ 2419997 h 4293412"/>
              <a:gd name="connsiteX428" fmla="*/ 5212455 w 5518799"/>
              <a:gd name="connsiteY428" fmla="*/ 2427154 h 4293412"/>
              <a:gd name="connsiteX429" fmla="*/ 5127118 w 5518799"/>
              <a:gd name="connsiteY429" fmla="*/ 2455581 h 4293412"/>
              <a:gd name="connsiteX430" fmla="*/ 5070141 w 5518799"/>
              <a:gd name="connsiteY430" fmla="*/ 2469894 h 4293412"/>
              <a:gd name="connsiteX431" fmla="*/ 5066564 w 5518799"/>
              <a:gd name="connsiteY431" fmla="*/ 2469894 h 4293412"/>
              <a:gd name="connsiteX432" fmla="*/ 5059666 w 5518799"/>
              <a:gd name="connsiteY432" fmla="*/ 2469894 h 4293412"/>
              <a:gd name="connsiteX433" fmla="*/ 5057877 w 5518799"/>
              <a:gd name="connsiteY433" fmla="*/ 2470888 h 4293412"/>
              <a:gd name="connsiteX434" fmla="*/ 5027473 w 5518799"/>
              <a:gd name="connsiteY434" fmla="*/ 2473671 h 4293412"/>
              <a:gd name="connsiteX435" fmla="*/ 5102079 w 5518799"/>
              <a:gd name="connsiteY435" fmla="*/ 2430732 h 4293412"/>
              <a:gd name="connsiteX436" fmla="*/ 4924251 w 5518799"/>
              <a:gd name="connsiteY436" fmla="*/ 2484008 h 4293412"/>
              <a:gd name="connsiteX437" fmla="*/ 4981227 w 5518799"/>
              <a:gd name="connsiteY437" fmla="*/ 2484008 h 4293412"/>
              <a:gd name="connsiteX438" fmla="*/ 4842491 w 5518799"/>
              <a:gd name="connsiteY438" fmla="*/ 2519791 h 4293412"/>
              <a:gd name="connsiteX439" fmla="*/ 4874173 w 5518799"/>
              <a:gd name="connsiteY439" fmla="*/ 2516212 h 4293412"/>
              <a:gd name="connsiteX440" fmla="*/ 4596700 w 5518799"/>
              <a:gd name="connsiteY440" fmla="*/ 2616006 h 4293412"/>
              <a:gd name="connsiteX441" fmla="*/ 4290355 w 5518799"/>
              <a:gd name="connsiteY441" fmla="*/ 2690752 h 4293412"/>
              <a:gd name="connsiteX442" fmla="*/ 4422193 w 5518799"/>
              <a:gd name="connsiteY442" fmla="*/ 2633698 h 4293412"/>
              <a:gd name="connsiteX443" fmla="*/ 4304663 w 5518799"/>
              <a:gd name="connsiteY443" fmla="*/ 2647813 h 4293412"/>
              <a:gd name="connsiteX444" fmla="*/ 4407885 w 5518799"/>
              <a:gd name="connsiteY444" fmla="*/ 2605271 h 4293412"/>
              <a:gd name="connsiteX445" fmla="*/ 4411207 w 5518799"/>
              <a:gd name="connsiteY445" fmla="*/ 2598115 h 4293412"/>
              <a:gd name="connsiteX446" fmla="*/ 4390000 w 5518799"/>
              <a:gd name="connsiteY446" fmla="*/ 2594536 h 4293412"/>
              <a:gd name="connsiteX447" fmla="*/ 4625316 w 5518799"/>
              <a:gd name="connsiteY447" fmla="*/ 2491363 h 4293412"/>
              <a:gd name="connsiteX448" fmla="*/ 4607175 w 5518799"/>
              <a:gd name="connsiteY448" fmla="*/ 2487785 h 4293412"/>
              <a:gd name="connsiteX449" fmla="*/ 4646522 w 5518799"/>
              <a:gd name="connsiteY449" fmla="*/ 2469894 h 4293412"/>
              <a:gd name="connsiteX450" fmla="*/ 4461285 w 5518799"/>
              <a:gd name="connsiteY450" fmla="*/ 2509056 h 4293412"/>
              <a:gd name="connsiteX451" fmla="*/ 4443400 w 5518799"/>
              <a:gd name="connsiteY451" fmla="*/ 2512634 h 4293412"/>
              <a:gd name="connsiteX452" fmla="*/ 4340178 w 5518799"/>
              <a:gd name="connsiteY452" fmla="*/ 2548218 h 4293412"/>
              <a:gd name="connsiteX453" fmla="*/ 4318971 w 5518799"/>
              <a:gd name="connsiteY453" fmla="*/ 2551796 h 4293412"/>
              <a:gd name="connsiteX454" fmla="*/ 4044820 w 5518799"/>
              <a:gd name="connsiteY454" fmla="*/ 2644234 h 4293412"/>
              <a:gd name="connsiteX455" fmla="*/ 4023358 w 5518799"/>
              <a:gd name="connsiteY455" fmla="*/ 2647813 h 4293412"/>
              <a:gd name="connsiteX456" fmla="*/ 3969958 w 5518799"/>
              <a:gd name="connsiteY456" fmla="*/ 2658746 h 4293412"/>
              <a:gd name="connsiteX457" fmla="*/ 3955650 w 5518799"/>
              <a:gd name="connsiteY457" fmla="*/ 2665903 h 4293412"/>
              <a:gd name="connsiteX458" fmla="*/ 3378732 w 5518799"/>
              <a:gd name="connsiteY458" fmla="*/ 2882983 h 4293412"/>
              <a:gd name="connsiteX459" fmla="*/ 3361102 w 5518799"/>
              <a:gd name="connsiteY459" fmla="*/ 2893718 h 4293412"/>
              <a:gd name="connsiteX460" fmla="*/ 3346794 w 5518799"/>
              <a:gd name="connsiteY460" fmla="*/ 2904254 h 4293412"/>
              <a:gd name="connsiteX461" fmla="*/ 3204481 w 5518799"/>
              <a:gd name="connsiteY461" fmla="*/ 2957729 h 4293412"/>
              <a:gd name="connsiteX462" fmla="*/ 3183019 w 5518799"/>
              <a:gd name="connsiteY462" fmla="*/ 2964886 h 4293412"/>
              <a:gd name="connsiteX463" fmla="*/ 3136773 w 5518799"/>
              <a:gd name="connsiteY463" fmla="*/ 2968464 h 4293412"/>
              <a:gd name="connsiteX464" fmla="*/ 3126042 w 5518799"/>
              <a:gd name="connsiteY464" fmla="*/ 2975620 h 4293412"/>
              <a:gd name="connsiteX465" fmla="*/ 3133196 w 5518799"/>
              <a:gd name="connsiteY465" fmla="*/ 2979397 h 4293412"/>
              <a:gd name="connsiteX466" fmla="*/ 3129619 w 5518799"/>
              <a:gd name="connsiteY466" fmla="*/ 2986156 h 4293412"/>
              <a:gd name="connsiteX467" fmla="*/ 3111990 w 5518799"/>
              <a:gd name="connsiteY467" fmla="*/ 2986156 h 4293412"/>
              <a:gd name="connsiteX468" fmla="*/ 3094105 w 5518799"/>
              <a:gd name="connsiteY468" fmla="*/ 2986156 h 4293412"/>
              <a:gd name="connsiteX469" fmla="*/ 2649024 w 5518799"/>
              <a:gd name="connsiteY469" fmla="*/ 3189322 h 4293412"/>
              <a:gd name="connsiteX470" fmla="*/ 2624240 w 5518799"/>
              <a:gd name="connsiteY470" fmla="*/ 3196478 h 4293412"/>
              <a:gd name="connsiteX471" fmla="*/ 2567008 w 5518799"/>
              <a:gd name="connsiteY471" fmla="*/ 3221327 h 4293412"/>
              <a:gd name="connsiteX472" fmla="*/ 2567008 w 5518799"/>
              <a:gd name="connsiteY472" fmla="*/ 3224906 h 4293412"/>
              <a:gd name="connsiteX473" fmla="*/ 2599201 w 5518799"/>
              <a:gd name="connsiteY473" fmla="*/ 3228484 h 4293412"/>
              <a:gd name="connsiteX474" fmla="*/ 2627817 w 5518799"/>
              <a:gd name="connsiteY474" fmla="*/ 3214171 h 4293412"/>
              <a:gd name="connsiteX475" fmla="*/ 2841415 w 5518799"/>
              <a:gd name="connsiteY475" fmla="*/ 3118154 h 4293412"/>
              <a:gd name="connsiteX476" fmla="*/ 2844992 w 5518799"/>
              <a:gd name="connsiteY476" fmla="*/ 3121733 h 4293412"/>
              <a:gd name="connsiteX477" fmla="*/ 2809222 w 5518799"/>
              <a:gd name="connsiteY477" fmla="*/ 3153937 h 4293412"/>
              <a:gd name="connsiteX478" fmla="*/ 2784183 w 5518799"/>
              <a:gd name="connsiteY478" fmla="*/ 3160696 h 4293412"/>
              <a:gd name="connsiteX479" fmla="*/ 2556277 w 5518799"/>
              <a:gd name="connsiteY479" fmla="*/ 3260688 h 4293412"/>
              <a:gd name="connsiteX480" fmla="*/ 2527917 w 5518799"/>
              <a:gd name="connsiteY480" fmla="*/ 3274802 h 4293412"/>
              <a:gd name="connsiteX481" fmla="*/ 2325050 w 5518799"/>
              <a:gd name="connsiteY481" fmla="*/ 3378174 h 4293412"/>
              <a:gd name="connsiteX482" fmla="*/ 2321473 w 5518799"/>
              <a:gd name="connsiteY482" fmla="*/ 3385132 h 4293412"/>
              <a:gd name="connsiteX483" fmla="*/ 2321473 w 5518799"/>
              <a:gd name="connsiteY483" fmla="*/ 3392288 h 4293412"/>
              <a:gd name="connsiteX484" fmla="*/ 584073 w 5518799"/>
              <a:gd name="connsiteY484" fmla="*/ 4225823 h 4293412"/>
              <a:gd name="connsiteX485" fmla="*/ 544726 w 5518799"/>
              <a:gd name="connsiteY485" fmla="*/ 4239937 h 4293412"/>
              <a:gd name="connsiteX486" fmla="*/ 380950 w 5518799"/>
              <a:gd name="connsiteY486" fmla="*/ 4293412 h 4293412"/>
              <a:gd name="connsiteX487" fmla="*/ 626741 w 5518799"/>
              <a:gd name="connsiteY487" fmla="*/ 4150878 h 4293412"/>
              <a:gd name="connsiteX488" fmla="*/ 420297 w 5518799"/>
              <a:gd name="connsiteY488" fmla="*/ 4232781 h 4293412"/>
              <a:gd name="connsiteX489" fmla="*/ 665833 w 5518799"/>
              <a:gd name="connsiteY489" fmla="*/ 4090446 h 4293412"/>
              <a:gd name="connsiteX490" fmla="*/ 491326 w 5518799"/>
              <a:gd name="connsiteY490" fmla="*/ 4133186 h 4293412"/>
              <a:gd name="connsiteX491" fmla="*/ 587394 w 5518799"/>
              <a:gd name="connsiteY491" fmla="*/ 4079910 h 4293412"/>
              <a:gd name="connsiteX492" fmla="*/ 2470940 w 5518799"/>
              <a:gd name="connsiteY492" fmla="*/ 3185744 h 4293412"/>
              <a:gd name="connsiteX493" fmla="*/ 2492402 w 5518799"/>
              <a:gd name="connsiteY493" fmla="*/ 3171629 h 4293412"/>
              <a:gd name="connsiteX494" fmla="*/ 2691692 w 5518799"/>
              <a:gd name="connsiteY494" fmla="*/ 3036252 h 4293412"/>
              <a:gd name="connsiteX495" fmla="*/ 2702423 w 5518799"/>
              <a:gd name="connsiteY495" fmla="*/ 3021939 h 4293412"/>
              <a:gd name="connsiteX496" fmla="*/ 2677384 w 5518799"/>
              <a:gd name="connsiteY496" fmla="*/ 3025517 h 4293412"/>
              <a:gd name="connsiteX497" fmla="*/ 2342679 w 5518799"/>
              <a:gd name="connsiteY497" fmla="*/ 3185744 h 4293412"/>
              <a:gd name="connsiteX498" fmla="*/ 2317896 w 5518799"/>
              <a:gd name="connsiteY498" fmla="*/ 3192900 h 4293412"/>
              <a:gd name="connsiteX499" fmla="*/ 2292857 w 5518799"/>
              <a:gd name="connsiteY499" fmla="*/ 3200057 h 4293412"/>
              <a:gd name="connsiteX500" fmla="*/ 1684000 w 5518799"/>
              <a:gd name="connsiteY500" fmla="*/ 3499040 h 4293412"/>
              <a:gd name="connsiteX501" fmla="*/ 1651807 w 5518799"/>
              <a:gd name="connsiteY501" fmla="*/ 3513551 h 4293412"/>
              <a:gd name="connsiteX502" fmla="*/ 733540 w 5518799"/>
              <a:gd name="connsiteY502" fmla="*/ 3894437 h 4293412"/>
              <a:gd name="connsiteX503" fmla="*/ 697770 w 5518799"/>
              <a:gd name="connsiteY503" fmla="*/ 3912527 h 4293412"/>
              <a:gd name="connsiteX504" fmla="*/ 573342 w 5518799"/>
              <a:gd name="connsiteY504" fmla="*/ 3955068 h 4293412"/>
              <a:gd name="connsiteX505" fmla="*/ 548303 w 5518799"/>
              <a:gd name="connsiteY505" fmla="*/ 3958647 h 4293412"/>
              <a:gd name="connsiteX506" fmla="*/ 576919 w 5518799"/>
              <a:gd name="connsiteY506" fmla="*/ 3933798 h 4293412"/>
              <a:gd name="connsiteX507" fmla="*/ 565932 w 5518799"/>
              <a:gd name="connsiteY507" fmla="*/ 3930219 h 4293412"/>
              <a:gd name="connsiteX508" fmla="*/ 498480 w 5518799"/>
              <a:gd name="connsiteY508" fmla="*/ 3951490 h 4293412"/>
              <a:gd name="connsiteX509" fmla="*/ 502057 w 5518799"/>
              <a:gd name="connsiteY509" fmla="*/ 3930219 h 4293412"/>
              <a:gd name="connsiteX510" fmla="*/ 527096 w 5518799"/>
              <a:gd name="connsiteY510" fmla="*/ 3919683 h 4293412"/>
              <a:gd name="connsiteX511" fmla="*/ 523519 w 5518799"/>
              <a:gd name="connsiteY511" fmla="*/ 3908949 h 4293412"/>
              <a:gd name="connsiteX512" fmla="*/ 544726 w 5518799"/>
              <a:gd name="connsiteY512" fmla="*/ 3891057 h 4293412"/>
              <a:gd name="connsiteX513" fmla="*/ 494903 w 5518799"/>
              <a:gd name="connsiteY513" fmla="*/ 3883901 h 4293412"/>
              <a:gd name="connsiteX514" fmla="*/ 512533 w 5518799"/>
              <a:gd name="connsiteY514" fmla="*/ 3859052 h 4293412"/>
              <a:gd name="connsiteX515" fmla="*/ 512533 w 5518799"/>
              <a:gd name="connsiteY515" fmla="*/ 3855474 h 4293412"/>
              <a:gd name="connsiteX516" fmla="*/ 508956 w 5518799"/>
              <a:gd name="connsiteY516" fmla="*/ 3848317 h 4293412"/>
              <a:gd name="connsiteX517" fmla="*/ 384527 w 5518799"/>
              <a:gd name="connsiteY517" fmla="*/ 3880323 h 4293412"/>
              <a:gd name="connsiteX518" fmla="*/ 491326 w 5518799"/>
              <a:gd name="connsiteY518" fmla="*/ 3777149 h 4293412"/>
              <a:gd name="connsiteX519" fmla="*/ 409566 w 5518799"/>
              <a:gd name="connsiteY519" fmla="*/ 3805577 h 4293412"/>
              <a:gd name="connsiteX520" fmla="*/ 527096 w 5518799"/>
              <a:gd name="connsiteY520" fmla="*/ 3734210 h 4293412"/>
              <a:gd name="connsiteX521" fmla="*/ 420297 w 5518799"/>
              <a:gd name="connsiteY521" fmla="*/ 3755680 h 4293412"/>
              <a:gd name="connsiteX522" fmla="*/ 420297 w 5518799"/>
              <a:gd name="connsiteY522" fmla="*/ 3751903 h 4293412"/>
              <a:gd name="connsiteX523" fmla="*/ 498480 w 5518799"/>
              <a:gd name="connsiteY523" fmla="*/ 3702205 h 4293412"/>
              <a:gd name="connsiteX524" fmla="*/ 537572 w 5518799"/>
              <a:gd name="connsiteY524" fmla="*/ 3677356 h 4293412"/>
              <a:gd name="connsiteX525" fmla="*/ 1602240 w 5518799"/>
              <a:gd name="connsiteY525" fmla="*/ 3189322 h 4293412"/>
              <a:gd name="connsiteX526" fmla="*/ 356167 w 5518799"/>
              <a:gd name="connsiteY526" fmla="*/ 3652308 h 4293412"/>
              <a:gd name="connsiteX527" fmla="*/ 420297 w 5518799"/>
              <a:gd name="connsiteY527" fmla="*/ 3616724 h 4293412"/>
              <a:gd name="connsiteX528" fmla="*/ 420297 w 5518799"/>
              <a:gd name="connsiteY528" fmla="*/ 3613146 h 4293412"/>
              <a:gd name="connsiteX529" fmla="*/ 149723 w 5518799"/>
              <a:gd name="connsiteY529" fmla="*/ 3656085 h 4293412"/>
              <a:gd name="connsiteX530" fmla="*/ 195969 w 5518799"/>
              <a:gd name="connsiteY530" fmla="*/ 3620303 h 4293412"/>
              <a:gd name="connsiteX531" fmla="*/ 124429 w 5518799"/>
              <a:gd name="connsiteY531" fmla="*/ 3623881 h 4293412"/>
              <a:gd name="connsiteX532" fmla="*/ 277728 w 5518799"/>
              <a:gd name="connsiteY532" fmla="*/ 3488702 h 4293412"/>
              <a:gd name="connsiteX533" fmla="*/ 160199 w 5518799"/>
              <a:gd name="connsiteY533" fmla="*/ 3499040 h 4293412"/>
              <a:gd name="connsiteX534" fmla="*/ 184982 w 5518799"/>
              <a:gd name="connsiteY534" fmla="*/ 3477769 h 4293412"/>
              <a:gd name="connsiteX535" fmla="*/ 0 w 5518799"/>
              <a:gd name="connsiteY535" fmla="*/ 3488702 h 4293412"/>
              <a:gd name="connsiteX536" fmla="*/ 74606 w 5518799"/>
              <a:gd name="connsiteY536" fmla="*/ 3435227 h 4293412"/>
              <a:gd name="connsiteX537" fmla="*/ 96068 w 5518799"/>
              <a:gd name="connsiteY537" fmla="*/ 3424493 h 4293412"/>
              <a:gd name="connsiteX538" fmla="*/ 106799 w 5518799"/>
              <a:gd name="connsiteY538" fmla="*/ 3417336 h 4293412"/>
              <a:gd name="connsiteX539" fmla="*/ 128005 w 5518799"/>
              <a:gd name="connsiteY539" fmla="*/ 3395867 h 4293412"/>
              <a:gd name="connsiteX540" fmla="*/ 199545 w 5518799"/>
              <a:gd name="connsiteY540" fmla="*/ 3367439 h 4293412"/>
              <a:gd name="connsiteX541" fmla="*/ 203123 w 5518799"/>
              <a:gd name="connsiteY541" fmla="*/ 3367439 h 4293412"/>
              <a:gd name="connsiteX542" fmla="*/ 188559 w 5518799"/>
              <a:gd name="connsiteY542" fmla="*/ 3381554 h 4293412"/>
              <a:gd name="connsiteX543" fmla="*/ 220752 w 5518799"/>
              <a:gd name="connsiteY543" fmla="*/ 3378174 h 4293412"/>
              <a:gd name="connsiteX544" fmla="*/ 234804 w 5518799"/>
              <a:gd name="connsiteY544" fmla="*/ 3367439 h 4293412"/>
              <a:gd name="connsiteX545" fmla="*/ 259843 w 5518799"/>
              <a:gd name="connsiteY545" fmla="*/ 3360283 h 4293412"/>
              <a:gd name="connsiteX546" fmla="*/ 309921 w 5518799"/>
              <a:gd name="connsiteY546" fmla="*/ 3342590 h 4293412"/>
              <a:gd name="connsiteX547" fmla="*/ 295358 w 5518799"/>
              <a:gd name="connsiteY547" fmla="*/ 3339012 h 4293412"/>
              <a:gd name="connsiteX548" fmla="*/ 295358 w 5518799"/>
              <a:gd name="connsiteY548" fmla="*/ 3331856 h 4293412"/>
              <a:gd name="connsiteX549" fmla="*/ 384527 w 5518799"/>
              <a:gd name="connsiteY549" fmla="*/ 3253532 h 4293412"/>
              <a:gd name="connsiteX550" fmla="*/ 423619 w 5518799"/>
              <a:gd name="connsiteY550" fmla="*/ 3232261 h 4293412"/>
              <a:gd name="connsiteX551" fmla="*/ 544726 w 5518799"/>
              <a:gd name="connsiteY551" fmla="*/ 3185744 h 4293412"/>
              <a:gd name="connsiteX552" fmla="*/ 584073 w 5518799"/>
              <a:gd name="connsiteY552" fmla="*/ 3164473 h 4293412"/>
              <a:gd name="connsiteX553" fmla="*/ 733540 w 5518799"/>
              <a:gd name="connsiteY553" fmla="*/ 3061101 h 4293412"/>
              <a:gd name="connsiteX554" fmla="*/ 776209 w 5518799"/>
              <a:gd name="connsiteY554" fmla="*/ 3046788 h 4293412"/>
              <a:gd name="connsiteX555" fmla="*/ 779530 w 5518799"/>
              <a:gd name="connsiteY555" fmla="*/ 3043210 h 4293412"/>
              <a:gd name="connsiteX556" fmla="*/ 815300 w 5518799"/>
              <a:gd name="connsiteY556" fmla="*/ 3029095 h 4293412"/>
              <a:gd name="connsiteX557" fmla="*/ 1114491 w 5518799"/>
              <a:gd name="connsiteY557" fmla="*/ 2868869 h 4293412"/>
              <a:gd name="connsiteX558" fmla="*/ 206444 w 5518799"/>
              <a:gd name="connsiteY558" fmla="*/ 3139425 h 4293412"/>
              <a:gd name="connsiteX559" fmla="*/ 206444 w 5518799"/>
              <a:gd name="connsiteY559" fmla="*/ 3135847 h 4293412"/>
              <a:gd name="connsiteX560" fmla="*/ 1402950 w 5518799"/>
              <a:gd name="connsiteY560" fmla="*/ 2697908 h 4293412"/>
              <a:gd name="connsiteX561" fmla="*/ 1349551 w 5518799"/>
              <a:gd name="connsiteY561" fmla="*/ 2754961 h 4293412"/>
              <a:gd name="connsiteX562" fmla="*/ 1783900 w 5518799"/>
              <a:gd name="connsiteY562" fmla="*/ 2562332 h 4293412"/>
              <a:gd name="connsiteX563" fmla="*/ 1691154 w 5518799"/>
              <a:gd name="connsiteY563" fmla="*/ 2576844 h 4293412"/>
              <a:gd name="connsiteX564" fmla="*/ 1769592 w 5518799"/>
              <a:gd name="connsiteY564" fmla="*/ 2533905 h 4293412"/>
              <a:gd name="connsiteX565" fmla="*/ 1605817 w 5518799"/>
              <a:gd name="connsiteY565" fmla="*/ 2523369 h 4293412"/>
              <a:gd name="connsiteX566" fmla="*/ 1648486 w 5518799"/>
              <a:gd name="connsiteY566" fmla="*/ 2491363 h 4293412"/>
              <a:gd name="connsiteX567" fmla="*/ 1221290 w 5518799"/>
              <a:gd name="connsiteY567" fmla="*/ 2533905 h 4293412"/>
              <a:gd name="connsiteX568" fmla="*/ 1303050 w 5518799"/>
              <a:gd name="connsiteY568" fmla="*/ 2484008 h 4293412"/>
              <a:gd name="connsiteX569" fmla="*/ 1153582 w 5518799"/>
              <a:gd name="connsiteY569" fmla="*/ 2530525 h 4293412"/>
              <a:gd name="connsiteX570" fmla="*/ 1345974 w 5518799"/>
              <a:gd name="connsiteY570" fmla="*/ 2388190 h 4293412"/>
              <a:gd name="connsiteX571" fmla="*/ 1061091 w 5518799"/>
              <a:gd name="connsiteY571" fmla="*/ 2462737 h 4293412"/>
              <a:gd name="connsiteX572" fmla="*/ 1534533 w 5518799"/>
              <a:gd name="connsiteY572" fmla="*/ 2302511 h 4293412"/>
              <a:gd name="connsiteX573" fmla="*/ 1246073 w 5518799"/>
              <a:gd name="connsiteY573" fmla="*/ 2362944 h 4293412"/>
              <a:gd name="connsiteX574" fmla="*/ 1587932 w 5518799"/>
              <a:gd name="connsiteY574" fmla="*/ 2252614 h 4293412"/>
              <a:gd name="connsiteX575" fmla="*/ 1627024 w 5518799"/>
              <a:gd name="connsiteY575" fmla="*/ 2242078 h 4293412"/>
              <a:gd name="connsiteX576" fmla="*/ 1644909 w 5518799"/>
              <a:gd name="connsiteY576" fmla="*/ 2231145 h 4293412"/>
              <a:gd name="connsiteX577" fmla="*/ 1630601 w 5518799"/>
              <a:gd name="connsiteY577" fmla="*/ 2231145 h 4293412"/>
              <a:gd name="connsiteX578" fmla="*/ 1488032 w 5518799"/>
              <a:gd name="connsiteY578" fmla="*/ 2248837 h 4293412"/>
              <a:gd name="connsiteX579" fmla="*/ 1459927 w 5518799"/>
              <a:gd name="connsiteY579" fmla="*/ 2263349 h 4293412"/>
              <a:gd name="connsiteX580" fmla="*/ 1434632 w 5518799"/>
              <a:gd name="connsiteY580" fmla="*/ 2266927 h 4293412"/>
              <a:gd name="connsiteX581" fmla="*/ 1438465 w 5518799"/>
              <a:gd name="connsiteY581" fmla="*/ 2259771 h 4293412"/>
              <a:gd name="connsiteX582" fmla="*/ 1452773 w 5518799"/>
              <a:gd name="connsiteY582" fmla="*/ 2248837 h 4293412"/>
              <a:gd name="connsiteX583" fmla="*/ 1449196 w 5518799"/>
              <a:gd name="connsiteY583" fmla="*/ 2242078 h 4293412"/>
              <a:gd name="connsiteX584" fmla="*/ 1438465 w 5518799"/>
              <a:gd name="connsiteY584" fmla="*/ 2242078 h 4293412"/>
              <a:gd name="connsiteX585" fmla="*/ 1434632 w 5518799"/>
              <a:gd name="connsiteY585" fmla="*/ 2231145 h 4293412"/>
              <a:gd name="connsiteX586" fmla="*/ 1570047 w 5518799"/>
              <a:gd name="connsiteY586" fmla="*/ 2167134 h 4293412"/>
              <a:gd name="connsiteX587" fmla="*/ 1598663 w 5518799"/>
              <a:gd name="connsiteY587" fmla="*/ 2153019 h 4293412"/>
              <a:gd name="connsiteX588" fmla="*/ 1602240 w 5518799"/>
              <a:gd name="connsiteY588" fmla="*/ 2131550 h 4293412"/>
              <a:gd name="connsiteX589" fmla="*/ 1509749 w 5518799"/>
              <a:gd name="connsiteY589" fmla="*/ 2149242 h 4293412"/>
              <a:gd name="connsiteX590" fmla="*/ 1477556 w 5518799"/>
              <a:gd name="connsiteY590" fmla="*/ 2167134 h 4293412"/>
              <a:gd name="connsiteX591" fmla="*/ 1413426 w 5518799"/>
              <a:gd name="connsiteY591" fmla="*/ 2195561 h 4293412"/>
              <a:gd name="connsiteX592" fmla="*/ 1402950 w 5518799"/>
              <a:gd name="connsiteY592" fmla="*/ 2185025 h 4293412"/>
              <a:gd name="connsiteX593" fmla="*/ 1445619 w 5518799"/>
              <a:gd name="connsiteY593" fmla="*/ 2145664 h 4293412"/>
              <a:gd name="connsiteX594" fmla="*/ 1431311 w 5518799"/>
              <a:gd name="connsiteY594" fmla="*/ 2131550 h 4293412"/>
              <a:gd name="connsiteX595" fmla="*/ 1296151 w 5518799"/>
              <a:gd name="connsiteY595" fmla="*/ 2185025 h 4293412"/>
              <a:gd name="connsiteX596" fmla="*/ 1367180 w 5518799"/>
              <a:gd name="connsiteY596" fmla="*/ 2110080 h 4293412"/>
              <a:gd name="connsiteX597" fmla="*/ 1367180 w 5518799"/>
              <a:gd name="connsiteY597" fmla="*/ 2106502 h 4293412"/>
              <a:gd name="connsiteX598" fmla="*/ 184982 w 5518799"/>
              <a:gd name="connsiteY598" fmla="*/ 2533905 h 4293412"/>
              <a:gd name="connsiteX599" fmla="*/ 149723 w 5518799"/>
              <a:gd name="connsiteY599" fmla="*/ 2530525 h 4293412"/>
              <a:gd name="connsiteX600" fmla="*/ 156621 w 5518799"/>
              <a:gd name="connsiteY600" fmla="*/ 2516212 h 4293412"/>
              <a:gd name="connsiteX601" fmla="*/ 220752 w 5518799"/>
              <a:gd name="connsiteY601" fmla="*/ 2462737 h 4293412"/>
              <a:gd name="connsiteX602" fmla="*/ 220752 w 5518799"/>
              <a:gd name="connsiteY602" fmla="*/ 2459159 h 4293412"/>
              <a:gd name="connsiteX603" fmla="*/ 56976 w 5518799"/>
              <a:gd name="connsiteY603" fmla="*/ 2509056 h 4293412"/>
              <a:gd name="connsiteX604" fmla="*/ 28616 w 5518799"/>
              <a:gd name="connsiteY604" fmla="*/ 2509056 h 4293412"/>
              <a:gd name="connsiteX605" fmla="*/ 21206 w 5518799"/>
              <a:gd name="connsiteY605" fmla="*/ 2502098 h 4293412"/>
              <a:gd name="connsiteX606" fmla="*/ 56976 w 5518799"/>
              <a:gd name="connsiteY606" fmla="*/ 2476852 h 4293412"/>
              <a:gd name="connsiteX607" fmla="*/ 1217457 w 5518799"/>
              <a:gd name="connsiteY607" fmla="*/ 2046069 h 4293412"/>
              <a:gd name="connsiteX608" fmla="*/ 1206982 w 5518799"/>
              <a:gd name="connsiteY608" fmla="*/ 2028178 h 4293412"/>
              <a:gd name="connsiteX609" fmla="*/ 331128 w 5518799"/>
              <a:gd name="connsiteY609" fmla="*/ 2320402 h 4293412"/>
              <a:gd name="connsiteX610" fmla="*/ 284882 w 5518799"/>
              <a:gd name="connsiteY610" fmla="*/ 2305890 h 4293412"/>
              <a:gd name="connsiteX611" fmla="*/ 338282 w 5518799"/>
              <a:gd name="connsiteY611" fmla="*/ 2256192 h 4293412"/>
              <a:gd name="connsiteX612" fmla="*/ 10731 w 5518799"/>
              <a:gd name="connsiteY612" fmla="*/ 2370100 h 4293412"/>
              <a:gd name="connsiteX613" fmla="*/ 327551 w 5518799"/>
              <a:gd name="connsiteY613" fmla="*/ 2231145 h 4293412"/>
              <a:gd name="connsiteX614" fmla="*/ 241958 w 5518799"/>
              <a:gd name="connsiteY614" fmla="*/ 2245657 h 4293412"/>
              <a:gd name="connsiteX615" fmla="*/ 373796 w 5518799"/>
              <a:gd name="connsiteY615" fmla="*/ 2185025 h 4293412"/>
              <a:gd name="connsiteX616" fmla="*/ 309921 w 5518799"/>
              <a:gd name="connsiteY616" fmla="*/ 2170712 h 4293412"/>
              <a:gd name="connsiteX617" fmla="*/ 1022000 w 5518799"/>
              <a:gd name="connsiteY617" fmla="*/ 1921427 h 4293412"/>
              <a:gd name="connsiteX618" fmla="*/ 1025321 w 5518799"/>
              <a:gd name="connsiteY618" fmla="*/ 1921427 h 4293412"/>
              <a:gd name="connsiteX619" fmla="*/ 1036052 w 5518799"/>
              <a:gd name="connsiteY619" fmla="*/ 1900156 h 4293412"/>
              <a:gd name="connsiteX620" fmla="*/ 1022000 w 5518799"/>
              <a:gd name="connsiteY620" fmla="*/ 1857217 h 4293412"/>
              <a:gd name="connsiteX621" fmla="*/ 996705 w 5518799"/>
              <a:gd name="connsiteY621" fmla="*/ 1850259 h 4293412"/>
              <a:gd name="connsiteX622" fmla="*/ 658679 w 5518799"/>
              <a:gd name="connsiteY622" fmla="*/ 1928583 h 4293412"/>
              <a:gd name="connsiteX623" fmla="*/ 683718 w 5518799"/>
              <a:gd name="connsiteY623" fmla="*/ 1903734 h 4293412"/>
              <a:gd name="connsiteX624" fmla="*/ 680141 w 5518799"/>
              <a:gd name="connsiteY624" fmla="*/ 1892801 h 4293412"/>
              <a:gd name="connsiteX625" fmla="*/ 662256 w 5518799"/>
              <a:gd name="connsiteY625" fmla="*/ 1889223 h 4293412"/>
              <a:gd name="connsiteX626" fmla="*/ 641049 w 5518799"/>
              <a:gd name="connsiteY626" fmla="*/ 1892801 h 4293412"/>
              <a:gd name="connsiteX627" fmla="*/ 590971 w 5518799"/>
              <a:gd name="connsiteY627" fmla="*/ 1871530 h 4293412"/>
              <a:gd name="connsiteX628" fmla="*/ 584073 w 5518799"/>
              <a:gd name="connsiteY628" fmla="*/ 1857217 h 4293412"/>
              <a:gd name="connsiteX629" fmla="*/ 633895 w 5518799"/>
              <a:gd name="connsiteY629" fmla="*/ 1810899 h 4293412"/>
              <a:gd name="connsiteX630" fmla="*/ 623164 w 5518799"/>
              <a:gd name="connsiteY630" fmla="*/ 1800164 h 4293412"/>
              <a:gd name="connsiteX631" fmla="*/ 259843 w 5518799"/>
              <a:gd name="connsiteY631" fmla="*/ 1871530 h 4293412"/>
              <a:gd name="connsiteX632" fmla="*/ 259843 w 5518799"/>
              <a:gd name="connsiteY632" fmla="*/ 1867952 h 4293412"/>
              <a:gd name="connsiteX633" fmla="*/ 516365 w 5518799"/>
              <a:gd name="connsiteY633" fmla="*/ 1746888 h 4293412"/>
              <a:gd name="connsiteX634" fmla="*/ 516365 w 5518799"/>
              <a:gd name="connsiteY634" fmla="*/ 1743111 h 4293412"/>
              <a:gd name="connsiteX635" fmla="*/ 470120 w 5518799"/>
              <a:gd name="connsiteY635" fmla="*/ 1714683 h 4293412"/>
              <a:gd name="connsiteX636" fmla="*/ 470120 w 5518799"/>
              <a:gd name="connsiteY636" fmla="*/ 1707726 h 4293412"/>
              <a:gd name="connsiteX637" fmla="*/ 1061091 w 5518799"/>
              <a:gd name="connsiteY637" fmla="*/ 1504759 h 4293412"/>
              <a:gd name="connsiteX638" fmla="*/ 1061091 w 5518799"/>
              <a:gd name="connsiteY638" fmla="*/ 1497603 h 4293412"/>
              <a:gd name="connsiteX639" fmla="*/ 1053682 w 5518799"/>
              <a:gd name="connsiteY639" fmla="*/ 1497603 h 4293412"/>
              <a:gd name="connsiteX640" fmla="*/ 1050360 w 5518799"/>
              <a:gd name="connsiteY640" fmla="*/ 1494024 h 4293412"/>
              <a:gd name="connsiteX641" fmla="*/ 1182198 w 5518799"/>
              <a:gd name="connsiteY641" fmla="*/ 1426236 h 4293412"/>
              <a:gd name="connsiteX642" fmla="*/ 1210559 w 5518799"/>
              <a:gd name="connsiteY642" fmla="*/ 1404767 h 4293412"/>
              <a:gd name="connsiteX643" fmla="*/ 1203405 w 5518799"/>
              <a:gd name="connsiteY643" fmla="*/ 1397610 h 4293412"/>
              <a:gd name="connsiteX644" fmla="*/ 726131 w 5518799"/>
              <a:gd name="connsiteY644" fmla="*/ 1458242 h 4293412"/>
              <a:gd name="connsiteX645" fmla="*/ 1239175 w 5518799"/>
              <a:gd name="connsiteY645" fmla="*/ 1283702 h 4293412"/>
              <a:gd name="connsiteX646" fmla="*/ 630318 w 5518799"/>
              <a:gd name="connsiteY646" fmla="*/ 1372761 h 4293412"/>
              <a:gd name="connsiteX647" fmla="*/ 847493 w 5518799"/>
              <a:gd name="connsiteY647" fmla="*/ 1287281 h 4293412"/>
              <a:gd name="connsiteX648" fmla="*/ 861546 w 5518799"/>
              <a:gd name="connsiteY648" fmla="*/ 1266010 h 4293412"/>
              <a:gd name="connsiteX649" fmla="*/ 804825 w 5518799"/>
              <a:gd name="connsiteY649" fmla="*/ 1258853 h 4293412"/>
              <a:gd name="connsiteX650" fmla="*/ 815300 w 5518799"/>
              <a:gd name="connsiteY650" fmla="*/ 1219691 h 4293412"/>
              <a:gd name="connsiteX651" fmla="*/ 808146 w 5518799"/>
              <a:gd name="connsiteY651" fmla="*/ 1212535 h 4293412"/>
              <a:gd name="connsiteX652" fmla="*/ 801248 w 5518799"/>
              <a:gd name="connsiteY652" fmla="*/ 1198421 h 4293412"/>
              <a:gd name="connsiteX653" fmla="*/ 772632 w 5518799"/>
              <a:gd name="connsiteY653" fmla="*/ 1191264 h 4293412"/>
              <a:gd name="connsiteX654" fmla="*/ 744271 w 5518799"/>
              <a:gd name="connsiteY654" fmla="*/ 1194842 h 4293412"/>
              <a:gd name="connsiteX655" fmla="*/ 740694 w 5518799"/>
              <a:gd name="connsiteY655" fmla="*/ 1187686 h 4293412"/>
              <a:gd name="connsiteX656" fmla="*/ 1078721 w 5518799"/>
              <a:gd name="connsiteY656" fmla="*/ 1034417 h 4293412"/>
              <a:gd name="connsiteX657" fmla="*/ 1075399 w 5518799"/>
              <a:gd name="connsiteY657" fmla="*/ 1027460 h 4293412"/>
              <a:gd name="connsiteX658" fmla="*/ 1025321 w 5518799"/>
              <a:gd name="connsiteY658" fmla="*/ 1027460 h 4293412"/>
              <a:gd name="connsiteX659" fmla="*/ 1014846 w 5518799"/>
              <a:gd name="connsiteY659" fmla="*/ 1016725 h 4293412"/>
              <a:gd name="connsiteX660" fmla="*/ 1036052 w 5518799"/>
              <a:gd name="connsiteY660" fmla="*/ 963250 h 4293412"/>
              <a:gd name="connsiteX661" fmla="*/ 1028898 w 5518799"/>
              <a:gd name="connsiteY661" fmla="*/ 956093 h 4293412"/>
              <a:gd name="connsiteX662" fmla="*/ 965023 w 5518799"/>
              <a:gd name="connsiteY662" fmla="*/ 970605 h 4293412"/>
              <a:gd name="connsiteX663" fmla="*/ 950715 w 5518799"/>
              <a:gd name="connsiteY663" fmla="*/ 959672 h 4293412"/>
              <a:gd name="connsiteX664" fmla="*/ 914945 w 5518799"/>
              <a:gd name="connsiteY664" fmla="*/ 934823 h 4293412"/>
              <a:gd name="connsiteX665" fmla="*/ 886585 w 5518799"/>
              <a:gd name="connsiteY665" fmla="*/ 931244 h 4293412"/>
              <a:gd name="connsiteX666" fmla="*/ 427196 w 5518799"/>
              <a:gd name="connsiteY666" fmla="*/ 809981 h 4293412"/>
              <a:gd name="connsiteX667" fmla="*/ 445081 w 5518799"/>
              <a:gd name="connsiteY667" fmla="*/ 785132 h 4293412"/>
              <a:gd name="connsiteX668" fmla="*/ 384527 w 5518799"/>
              <a:gd name="connsiteY668" fmla="*/ 781554 h 4293412"/>
              <a:gd name="connsiteX669" fmla="*/ 373796 w 5518799"/>
              <a:gd name="connsiteY669" fmla="*/ 777976 h 4293412"/>
              <a:gd name="connsiteX670" fmla="*/ 405734 w 5518799"/>
              <a:gd name="connsiteY670" fmla="*/ 753127 h 4293412"/>
              <a:gd name="connsiteX671" fmla="*/ 430773 w 5518799"/>
              <a:gd name="connsiteY671" fmla="*/ 720922 h 4293412"/>
              <a:gd name="connsiteX672" fmla="*/ 352590 w 5518799"/>
              <a:gd name="connsiteY672" fmla="*/ 617749 h 4293412"/>
              <a:gd name="connsiteX673" fmla="*/ 366898 w 5518799"/>
              <a:gd name="connsiteY673" fmla="*/ 607015 h 4293412"/>
              <a:gd name="connsiteX674" fmla="*/ 459133 w 5518799"/>
              <a:gd name="connsiteY674" fmla="*/ 592900 h 4293412"/>
              <a:gd name="connsiteX675" fmla="*/ 484172 w 5518799"/>
              <a:gd name="connsiteY675" fmla="*/ 571630 h 4293412"/>
              <a:gd name="connsiteX676" fmla="*/ 505379 w 5518799"/>
              <a:gd name="connsiteY676" fmla="*/ 560696 h 4293412"/>
              <a:gd name="connsiteX677" fmla="*/ 512533 w 5518799"/>
              <a:gd name="connsiteY677" fmla="*/ 549961 h 4293412"/>
              <a:gd name="connsiteX678" fmla="*/ 2837583 w 5518799"/>
              <a:gd name="connsiteY678" fmla="*/ 54969 h 4293412"/>
              <a:gd name="connsiteX679" fmla="*/ 3952073 w 5518799"/>
              <a:gd name="connsiteY679" fmla="*/ 1693 h 4293412"/>
              <a:gd name="connsiteX680" fmla="*/ 4153152 w 5518799"/>
              <a:gd name="connsiteY680" fmla="*/ 103 h 4293412"/>
              <a:gd name="connsiteX681" fmla="*/ 4276151 w 5518799"/>
              <a:gd name="connsiteY681" fmla="*/ 100 h 42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7420794"/>
      </p:ext>
    </p:extLst>
  </p:cSld>
  <p:clrMapOvr>
    <a:masterClrMapping/>
  </p:clrMapOvr>
  <p:transition spd="slow"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7938" y="-48139"/>
            <a:ext cx="12271376" cy="4230037"/>
          </a:xfrm>
          <a:custGeom>
            <a:avLst/>
            <a:gdLst>
              <a:gd name="connsiteX0" fmla="*/ 0 w 12271376"/>
              <a:gd name="connsiteY0" fmla="*/ 0 h 4230037"/>
              <a:gd name="connsiteX1" fmla="*/ 12271376 w 12271376"/>
              <a:gd name="connsiteY1" fmla="*/ 0 h 4230037"/>
              <a:gd name="connsiteX2" fmla="*/ 12271376 w 12271376"/>
              <a:gd name="connsiteY2" fmla="*/ 767370 h 4230037"/>
              <a:gd name="connsiteX3" fmla="*/ 6135688 w 12271376"/>
              <a:gd name="connsiteY3" fmla="*/ 2148635 h 4230037"/>
              <a:gd name="connsiteX4" fmla="*/ 0 w 12271376"/>
              <a:gd name="connsiteY4" fmla="*/ 3529900 h 4230037"/>
              <a:gd name="connsiteX5" fmla="*/ 0 w 12271376"/>
              <a:gd name="connsiteY5" fmla="*/ 0 h 4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71376" h="4230037">
                <a:moveTo>
                  <a:pt x="0" y="0"/>
                </a:moveTo>
                <a:cubicBezTo>
                  <a:pt x="4138023" y="0"/>
                  <a:pt x="8133354" y="0"/>
                  <a:pt x="12271376" y="0"/>
                </a:cubicBezTo>
                <a:cubicBezTo>
                  <a:pt x="12271376" y="306948"/>
                  <a:pt x="12271376" y="460422"/>
                  <a:pt x="12271376" y="767370"/>
                </a:cubicBezTo>
                <a:cubicBezTo>
                  <a:pt x="10131020" y="-153474"/>
                  <a:pt x="8133354" y="460422"/>
                  <a:pt x="6135688" y="2148635"/>
                </a:cubicBezTo>
                <a:cubicBezTo>
                  <a:pt x="4138023" y="3836848"/>
                  <a:pt x="2140356" y="5064639"/>
                  <a:pt x="0" y="3529900"/>
                </a:cubicBezTo>
                <a:cubicBezTo>
                  <a:pt x="0" y="2302109"/>
                  <a:pt x="0" y="1074317"/>
                  <a:pt x="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2470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66700" y="65990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20513"/>
      </p:ext>
    </p:extLst>
  </p:cSld>
  <p:clrMapOvr>
    <a:masterClrMapping/>
  </p:clrMapOvr>
  <p:transition spd="slow" advTm="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79065198"/>
      </p:ext>
    </p:extLst>
  </p:cSld>
  <p:clrMapOvr>
    <a:masterClrMapping/>
  </p:clrMapOvr>
  <p:transition spd="slow" advTm="1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0159013"/>
      </p:ext>
    </p:extLst>
  </p:cSld>
  <p:clrMapOvr>
    <a:masterClrMapping/>
  </p:clrMapOvr>
  <p:transition spd="slow" advTm="2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E4085-8795-41CD-AF3F-6B7955711DC8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828C-7600-4D3A-94C3-F1CC86CE6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44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79024" y="1295487"/>
            <a:ext cx="6759946" cy="4199362"/>
          </a:xfrm>
          <a:custGeom>
            <a:avLst/>
            <a:gdLst>
              <a:gd name="connsiteX0" fmla="*/ 4241666 w 5049198"/>
              <a:gd name="connsiteY0" fmla="*/ 0 h 3136624"/>
              <a:gd name="connsiteX1" fmla="*/ 5049198 w 5049198"/>
              <a:gd name="connsiteY1" fmla="*/ 0 h 3136624"/>
              <a:gd name="connsiteX2" fmla="*/ 3090934 w 5049198"/>
              <a:gd name="connsiteY2" fmla="*/ 2456515 h 3136624"/>
              <a:gd name="connsiteX3" fmla="*/ 3716771 w 5049198"/>
              <a:gd name="connsiteY3" fmla="*/ 3136624 h 3136624"/>
              <a:gd name="connsiteX4" fmla="*/ 2555944 w 5049198"/>
              <a:gd name="connsiteY4" fmla="*/ 3136624 h 3136624"/>
              <a:gd name="connsiteX5" fmla="*/ 2091613 w 5049198"/>
              <a:gd name="connsiteY5" fmla="*/ 3136624 h 3136624"/>
              <a:gd name="connsiteX6" fmla="*/ 1576812 w 5049198"/>
              <a:gd name="connsiteY6" fmla="*/ 2852399 h 3136624"/>
              <a:gd name="connsiteX7" fmla="*/ 1899825 w 5049198"/>
              <a:gd name="connsiteY7" fmla="*/ 2456515 h 3136624"/>
              <a:gd name="connsiteX8" fmla="*/ 3464417 w 5049198"/>
              <a:gd name="connsiteY8" fmla="*/ 497394 h 3136624"/>
              <a:gd name="connsiteX9" fmla="*/ 4241666 w 5049198"/>
              <a:gd name="connsiteY9" fmla="*/ 0 h 3136624"/>
              <a:gd name="connsiteX10" fmla="*/ 2647854 w 5049198"/>
              <a:gd name="connsiteY10" fmla="*/ 0 h 3136624"/>
              <a:gd name="connsiteX11" fmla="*/ 3455385 w 5049198"/>
              <a:gd name="connsiteY11" fmla="*/ 0 h 3136624"/>
              <a:gd name="connsiteX12" fmla="*/ 1375991 w 5049198"/>
              <a:gd name="connsiteY12" fmla="*/ 2596852 h 3136624"/>
              <a:gd name="connsiteX13" fmla="*/ 790531 w 5049198"/>
              <a:gd name="connsiteY13" fmla="*/ 1836055 h 3136624"/>
              <a:gd name="connsiteX14" fmla="*/ 1870604 w 5049198"/>
              <a:gd name="connsiteY14" fmla="*/ 497054 h 3136624"/>
              <a:gd name="connsiteX15" fmla="*/ 2647854 w 5049198"/>
              <a:gd name="connsiteY15" fmla="*/ 0 h 3136624"/>
              <a:gd name="connsiteX16" fmla="*/ 1039697 w 5049198"/>
              <a:gd name="connsiteY16" fmla="*/ 0 h 3136624"/>
              <a:gd name="connsiteX17" fmla="*/ 1857323 w 5049198"/>
              <a:gd name="connsiteY17" fmla="*/ 0 h 3136624"/>
              <a:gd name="connsiteX18" fmla="*/ 585461 w 5049198"/>
              <a:gd name="connsiteY18" fmla="*/ 1581062 h 3136624"/>
              <a:gd name="connsiteX19" fmla="*/ 0 w 5049198"/>
              <a:gd name="connsiteY19" fmla="*/ 831071 h 3136624"/>
              <a:gd name="connsiteX20" fmla="*/ 262448 w 5049198"/>
              <a:gd name="connsiteY20" fmla="*/ 496616 h 3136624"/>
              <a:gd name="connsiteX21" fmla="*/ 1039697 w 5049198"/>
              <a:gd name="connsiteY21" fmla="*/ 0 h 313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49198" h="3136624">
                <a:moveTo>
                  <a:pt x="4241666" y="0"/>
                </a:moveTo>
                <a:lnTo>
                  <a:pt x="5049198" y="0"/>
                </a:lnTo>
                <a:cubicBezTo>
                  <a:pt x="3090934" y="2456515"/>
                  <a:pt x="3090934" y="2456515"/>
                  <a:pt x="3090934" y="2456515"/>
                </a:cubicBezTo>
                <a:cubicBezTo>
                  <a:pt x="2858769" y="2710287"/>
                  <a:pt x="3474512" y="3116322"/>
                  <a:pt x="3716771" y="3136624"/>
                </a:cubicBezTo>
                <a:cubicBezTo>
                  <a:pt x="2555944" y="3136624"/>
                  <a:pt x="2555944" y="3136624"/>
                  <a:pt x="2555944" y="3136624"/>
                </a:cubicBezTo>
                <a:cubicBezTo>
                  <a:pt x="2091613" y="3136624"/>
                  <a:pt x="2091613" y="3136624"/>
                  <a:pt x="2091613" y="3136624"/>
                </a:cubicBezTo>
                <a:cubicBezTo>
                  <a:pt x="1869542" y="3136624"/>
                  <a:pt x="1718130" y="3045266"/>
                  <a:pt x="1576812" y="2852399"/>
                </a:cubicBezTo>
                <a:cubicBezTo>
                  <a:pt x="1899825" y="2456515"/>
                  <a:pt x="1899825" y="2456515"/>
                  <a:pt x="1899825" y="2456515"/>
                </a:cubicBezTo>
                <a:cubicBezTo>
                  <a:pt x="3464417" y="497394"/>
                  <a:pt x="3464417" y="497394"/>
                  <a:pt x="3464417" y="497394"/>
                </a:cubicBezTo>
                <a:cubicBezTo>
                  <a:pt x="3696583" y="203018"/>
                  <a:pt x="3868183" y="0"/>
                  <a:pt x="4241666" y="0"/>
                </a:cubicBezTo>
                <a:close/>
                <a:moveTo>
                  <a:pt x="2647854" y="0"/>
                </a:moveTo>
                <a:lnTo>
                  <a:pt x="3455385" y="0"/>
                </a:lnTo>
                <a:cubicBezTo>
                  <a:pt x="1375991" y="2596852"/>
                  <a:pt x="1375991" y="2596852"/>
                  <a:pt x="1375991" y="2596852"/>
                </a:cubicBezTo>
                <a:cubicBezTo>
                  <a:pt x="790531" y="1836055"/>
                  <a:pt x="790531" y="1836055"/>
                  <a:pt x="790531" y="1836055"/>
                </a:cubicBezTo>
                <a:cubicBezTo>
                  <a:pt x="1870604" y="497054"/>
                  <a:pt x="1870604" y="497054"/>
                  <a:pt x="1870604" y="497054"/>
                </a:cubicBezTo>
                <a:cubicBezTo>
                  <a:pt x="2092675" y="213023"/>
                  <a:pt x="2264276" y="0"/>
                  <a:pt x="2647854" y="0"/>
                </a:cubicBezTo>
                <a:close/>
                <a:moveTo>
                  <a:pt x="1039697" y="0"/>
                </a:moveTo>
                <a:lnTo>
                  <a:pt x="1857323" y="0"/>
                </a:lnTo>
                <a:cubicBezTo>
                  <a:pt x="585461" y="1581062"/>
                  <a:pt x="585461" y="1581062"/>
                  <a:pt x="585461" y="1581062"/>
                </a:cubicBezTo>
                <a:cubicBezTo>
                  <a:pt x="0" y="831071"/>
                  <a:pt x="0" y="831071"/>
                  <a:pt x="0" y="831071"/>
                </a:cubicBezTo>
                <a:cubicBezTo>
                  <a:pt x="262448" y="496616"/>
                  <a:pt x="262448" y="496616"/>
                  <a:pt x="262448" y="496616"/>
                </a:cubicBezTo>
                <a:cubicBezTo>
                  <a:pt x="494613" y="212835"/>
                  <a:pt x="666214" y="0"/>
                  <a:pt x="103969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030979"/>
      </p:ext>
    </p:extLst>
  </p:cSld>
  <p:clrMapOvr>
    <a:masterClrMapping/>
  </p:clrMapOvr>
  <p:transition spd="med" advTm="2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 smtClean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" y="2694"/>
            <a:ext cx="12191049" cy="68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7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4135A-E0BA-44C6-99F8-E1502D8D00B9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C8091-8FD8-49FB-A923-FF286EC13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5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7FD1-B2A8-4D77-B27F-E26A635C4DF3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498D8-0DCB-40E7-81B2-B9F887D41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7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7912E-07E3-49BC-9FF1-CD25ADAD6261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72BE-D14D-45F4-83F7-6B956FB61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2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097F-6B58-4540-8930-1BFB33672103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A54A5-06D4-4EC0-AB9B-4694F867B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0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5A7C6-4EA9-445C-9088-2331453D3717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5023-C9E8-4B63-842A-09CE53255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0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F78EF-F158-47F0-BF74-F4ABF79886FC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C009F-6CB5-40B9-BBED-DC034C224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4F46C-697C-4D1B-8CEC-B332D2FE645A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0E79-A07B-4C40-88F1-EB64890DA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B8E67C-4487-4D62-8E18-7BE8039986D0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BA33D4-4989-4C61-A1C4-36DCFADFA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9" r:id="rId13"/>
    <p:sldLayoutId id="2147483742" r:id="rId14"/>
    <p:sldLayoutId id="2147483745" r:id="rId15"/>
    <p:sldLayoutId id="2147483748" r:id="rId16"/>
    <p:sldLayoutId id="2147483759" r:id="rId17"/>
    <p:sldLayoutId id="2147483763" r:id="rId18"/>
    <p:sldLayoutId id="2147483764" r:id="rId19"/>
    <p:sldLayoutId id="2147483768" r:id="rId20"/>
    <p:sldLayoutId id="2147483769" r:id="rId2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ru/schhp?hl=ru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springer.com/journal/13329" TargetMode="External"/><Relationship Id="rId4" Type="http://schemas.openxmlformats.org/officeDocument/2006/relationships/hyperlink" Target="https://www.actabiomedica.ru/jour/article/view/273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matbekturdaliev@gmail.com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23995" y="1020307"/>
            <a:ext cx="6819900" cy="5949950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2467" name="Group 17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62475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2476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7007"/>
          <a:stretch>
            <a:fillRect/>
          </a:stretch>
        </p:blipFill>
        <p:spPr>
          <a:xfrm>
            <a:off x="2025740" y="1221298"/>
            <a:ext cx="6311900" cy="5505450"/>
          </a:xfrm>
          <a:custGeom>
            <a:avLst/>
            <a:gdLst>
              <a:gd name="T0" fmla="*/ 2718855 w 2558500"/>
              <a:gd name="T1" fmla="*/ 0 h 2232025"/>
              <a:gd name="T2" fmla="*/ 2923174 w 2558500"/>
              <a:gd name="T3" fmla="*/ 18600 h 2232025"/>
              <a:gd name="T4" fmla="*/ 4520584 w 2558500"/>
              <a:gd name="T5" fmla="*/ 2632068 h 2232025"/>
              <a:gd name="T6" fmla="*/ 5746503 w 2558500"/>
              <a:gd name="T7" fmla="*/ 4929313 h 2232025"/>
              <a:gd name="T8" fmla="*/ 3536136 w 2558500"/>
              <a:gd name="T9" fmla="*/ 5505949 h 2232025"/>
              <a:gd name="T10" fmla="*/ 202006 w 2558500"/>
              <a:gd name="T11" fmla="*/ 4129462 h 2232025"/>
              <a:gd name="T12" fmla="*/ 2718855 w 2558500"/>
              <a:gd name="T13" fmla="*/ 0 h 22320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16006" y="1089008"/>
            <a:ext cx="6575994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spc="1000" dirty="0" smtClean="0">
                <a:solidFill>
                  <a:schemeClr val="bg2">
                    <a:lumMod val="10000"/>
                  </a:schemeClr>
                </a:solidFill>
                <a:latin typeface="Rockwell Condensed" panose="02060603050405020104" pitchFamily="18" charset="0"/>
              </a:rPr>
              <a:t>Portfolio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 kern="0" spc="1000" dirty="0" smtClean="0">
              <a:solidFill>
                <a:schemeClr val="bg2">
                  <a:lumMod val="10000"/>
                </a:schemeClr>
              </a:solidFill>
              <a:latin typeface="Rockwell Condensed" panose="02060603050405020104" pitchFamily="18" charset="0"/>
            </a:endParaRP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spc="1000" dirty="0" smtClean="0">
                <a:solidFill>
                  <a:schemeClr val="accent4"/>
                </a:solidFill>
                <a:latin typeface="Rockwell Condensed" panose="02060603050405020104" pitchFamily="18" charset="0"/>
              </a:rPr>
              <a:t>Hello! I’m         </a:t>
            </a:r>
            <a:r>
              <a:rPr lang="en-US" sz="3200" b="1" kern="0" spc="1000" dirty="0" err="1" smtClean="0">
                <a:solidFill>
                  <a:schemeClr val="accent4"/>
                </a:solidFill>
                <a:latin typeface="Rockwell Condensed" panose="02060603050405020104" pitchFamily="18" charset="0"/>
              </a:rPr>
              <a:t>Samatbek</a:t>
            </a:r>
            <a:r>
              <a:rPr lang="en-US" sz="3200" b="1" kern="0" spc="1000" dirty="0" smtClean="0">
                <a:solidFill>
                  <a:schemeClr val="accent4"/>
                </a:solidFill>
                <a:latin typeface="Rockwell Condensed" panose="02060603050405020104" pitchFamily="18" charset="0"/>
              </a:rPr>
              <a:t> </a:t>
            </a:r>
            <a:r>
              <a:rPr lang="en-US" sz="3200" b="1" kern="0" spc="1000" dirty="0" err="1" smtClean="0">
                <a:solidFill>
                  <a:schemeClr val="accent4"/>
                </a:solidFill>
                <a:latin typeface="Rockwell Condensed" panose="02060603050405020104" pitchFamily="18" charset="0"/>
              </a:rPr>
              <a:t>Turdaliev</a:t>
            </a:r>
            <a:endParaRPr lang="en-US" sz="3200" b="1" kern="0" spc="1000" dirty="0">
              <a:solidFill>
                <a:schemeClr val="accent4"/>
              </a:solidFill>
              <a:latin typeface="Rockwell Condensed" panose="020606030504050201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756607" y="5969325"/>
            <a:ext cx="2997200" cy="11112"/>
            <a:chOff x="1313580" y="4500919"/>
            <a:chExt cx="2997957" cy="11431"/>
          </a:xfrm>
        </p:grpSpPr>
        <p:sp>
          <p:nvSpPr>
            <p:cNvPr id="62473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2474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459084" y="4813005"/>
            <a:ext cx="33395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accent4"/>
                </a:solidFill>
                <a:latin typeface="Script MT Bold" panose="03040602040607080904" pitchFamily="66" charset="0"/>
                <a:ea typeface="Roboto Light" panose="02000000000000000000" pitchFamily="2" charset="0"/>
                <a:cs typeface="Roboto Light" panose="02000000000000000000" pitchFamily="2" charset="0"/>
              </a:rPr>
              <a:t>My slogan</a:t>
            </a:r>
            <a:r>
              <a:rPr lang="en-US" sz="3200" dirty="0" smtClean="0">
                <a:solidFill>
                  <a:schemeClr val="accent4"/>
                </a:solidFill>
                <a:latin typeface="Script MT Bold" panose="03040602040607080904" pitchFamily="66" charset="0"/>
                <a:ea typeface="Roboto Light" panose="02000000000000000000" pitchFamily="2" charset="0"/>
                <a:cs typeface="Roboto Light" panose="02000000000000000000" pitchFamily="2" charset="0"/>
              </a:rPr>
              <a:t>: </a:t>
            </a:r>
          </a:p>
          <a:p>
            <a:pPr algn="ctr" eaLnBrk="1" hangingPunct="1"/>
            <a:r>
              <a:rPr lang="en-US" sz="3200" dirty="0" smtClean="0">
                <a:solidFill>
                  <a:schemeClr val="accent4"/>
                </a:solidFill>
                <a:latin typeface="Script MT Bold" panose="03040602040607080904" pitchFamily="66" charset="0"/>
                <a:ea typeface="Roboto Light" panose="02000000000000000000" pitchFamily="2" charset="0"/>
                <a:cs typeface="Roboto Light" panose="02000000000000000000" pitchFamily="2" charset="0"/>
              </a:rPr>
              <a:t>Never </a:t>
            </a:r>
            <a:r>
              <a:rPr lang="en-US" sz="3200" dirty="0">
                <a:solidFill>
                  <a:schemeClr val="accent4"/>
                </a:solidFill>
                <a:latin typeface="Script MT Bold" panose="03040602040607080904" pitchFamily="66" charset="0"/>
                <a:ea typeface="Roboto Light" panose="02000000000000000000" pitchFamily="2" charset="0"/>
                <a:cs typeface="Roboto Light" panose="02000000000000000000" pitchFamily="2" charset="0"/>
              </a:rPr>
              <a:t>give up!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7640544" y="3168121"/>
            <a:ext cx="437837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I’m instructor of </a:t>
            </a:r>
            <a:r>
              <a:rPr lang="en-US" sz="2400" dirty="0" smtClean="0">
                <a:solidFill>
                  <a:schemeClr val="accent4"/>
                </a:solidFill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the discipline Internal Disease at MF of OIMU</a:t>
            </a:r>
            <a:endParaRPr lang="en-US" sz="2400" dirty="0">
              <a:solidFill>
                <a:schemeClr val="accent4"/>
              </a:solidFill>
              <a:latin typeface="Rockwell" panose="02060603020205020403" pitchFamily="18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-47700" y="108166"/>
            <a:ext cx="118463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spc="1000" dirty="0" smtClean="0">
                <a:solidFill>
                  <a:srgbClr val="FF0000"/>
                </a:solidFill>
                <a:latin typeface="Rockwell Condensed" panose="02060603050405020104" pitchFamily="18" charset="0"/>
              </a:rPr>
              <a:t>	OSH INTERNATIONAL MEDICAL UNVERSITY</a:t>
            </a:r>
            <a:endParaRPr lang="en-US" sz="2000" b="1" kern="0" spc="1000" dirty="0">
              <a:solidFill>
                <a:schemeClr val="accent4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4" y="631386"/>
            <a:ext cx="1622719" cy="1622719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96857" y="122830"/>
            <a:ext cx="7173912" cy="7019925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5059" name="Group 17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5067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5068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1340159" y="5865339"/>
            <a:ext cx="2998787" cy="11112"/>
            <a:chOff x="1313580" y="4500919"/>
            <a:chExt cx="2997957" cy="11431"/>
          </a:xfrm>
        </p:grpSpPr>
        <p:sp>
          <p:nvSpPr>
            <p:cNvPr id="45065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5066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12317" y="1351508"/>
            <a:ext cx="558368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I studied at the Medical Faculty of Osh State University from 2008 to 2014.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 smtClean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In </a:t>
            </a: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2017 I completed my clinical residency in therapy.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Since 2017 I</a:t>
            </a:r>
            <a:r>
              <a:rPr lang="en-US" sz="1600" dirty="0" smtClean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 have </a:t>
            </a: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been working as a teacher at the International Medical Faculty of Osh State University. 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In 2018 </a:t>
            </a:r>
            <a:r>
              <a:rPr lang="en-US" sz="1600" dirty="0" smtClean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was </a:t>
            </a:r>
            <a:r>
              <a:rPr lang="en-US" sz="1600" dirty="0" err="1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specialised</a:t>
            </a: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 as a doctor of ultrasound diagnostics.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Since 2019, I have been the vice dean </a:t>
            </a:r>
            <a:r>
              <a:rPr lang="en-US" sz="1600" dirty="0" smtClean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by practice of students.</a:t>
            </a:r>
            <a:endParaRPr lang="en-US" sz="1600" dirty="0">
              <a:latin typeface="Rockwell" panose="02060603020205020403" pitchFamily="18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Areas of interest: Clinical medicine, internal medicine, cardiology and preventive medicine</a:t>
            </a:r>
            <a:r>
              <a:rPr lang="en-US" sz="1600" dirty="0" smtClean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sz="1600" dirty="0">
              <a:latin typeface="Rockwell" panose="02060603020205020403" pitchFamily="18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r="11683"/>
          <a:stretch>
            <a:fillRect/>
          </a:stretch>
        </p:blipFill>
        <p:spPr>
          <a:xfrm>
            <a:off x="5404532" y="123623"/>
            <a:ext cx="7175104" cy="7019132"/>
          </a:xfr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31271" y="267955"/>
            <a:ext cx="46525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Personal information</a:t>
            </a: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7" name="Group 42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67595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7596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59069" y="0"/>
            <a:ext cx="21196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2017-2018</a:t>
            </a:r>
            <a:endParaRPr lang="en-US" sz="3600" b="1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8" y="552487"/>
            <a:ext cx="4330611" cy="30641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28" y="562365"/>
            <a:ext cx="4302691" cy="3044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18706" r="11374" b="17214"/>
          <a:stretch/>
        </p:blipFill>
        <p:spPr>
          <a:xfrm>
            <a:off x="9134312" y="333043"/>
            <a:ext cx="2457612" cy="3283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0" r="686" b="24378"/>
          <a:stretch/>
        </p:blipFill>
        <p:spPr>
          <a:xfrm>
            <a:off x="337857" y="3616657"/>
            <a:ext cx="4330612" cy="3176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28" y="3759156"/>
            <a:ext cx="4086502" cy="2891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78" y="3546169"/>
            <a:ext cx="2297403" cy="3246934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95229" y="0"/>
            <a:ext cx="2201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2019-2020</a:t>
            </a:r>
            <a:endParaRPr lang="en-US" sz="3600" b="1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" y="518614"/>
            <a:ext cx="4113268" cy="2910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0" y="553483"/>
            <a:ext cx="3819986" cy="2702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50" y="619271"/>
            <a:ext cx="3876471" cy="27428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48" y="2743436"/>
            <a:ext cx="2911304" cy="4114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83" y="3256355"/>
            <a:ext cx="4917436" cy="3479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13" y="3429000"/>
            <a:ext cx="4701573" cy="33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59069" y="0"/>
            <a:ext cx="22834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2021-2022</a:t>
            </a:r>
            <a:endParaRPr lang="en-US" sz="3600" b="1" dirty="0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9" y="657411"/>
            <a:ext cx="3983127" cy="2782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91" y="646331"/>
            <a:ext cx="3810108" cy="2695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8" y="3657718"/>
            <a:ext cx="3955823" cy="2799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95" y="3751811"/>
            <a:ext cx="3823946" cy="27052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04" y="697827"/>
            <a:ext cx="3900374" cy="2731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14" y="3738672"/>
            <a:ext cx="3829858" cy="27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 b="5758"/>
          <a:stretch>
            <a:fillRect/>
          </a:stretch>
        </p:blipFill>
        <p:spPr bwMode="auto">
          <a:xfrm rot="10800000">
            <a:off x="303945" y="4584366"/>
            <a:ext cx="3427210" cy="2273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10327"/>
          <a:stretch>
            <a:fillRect/>
          </a:stretch>
        </p:blipFill>
        <p:spPr>
          <a:xfrm rot="5400000">
            <a:off x="3619653" y="2555895"/>
            <a:ext cx="4638675" cy="4383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r="11669"/>
          <a:stretch>
            <a:fillRect/>
          </a:stretch>
        </p:blipFill>
        <p:spPr>
          <a:xfrm rot="3904675">
            <a:off x="4449953" y="521760"/>
            <a:ext cx="4479925" cy="4383088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</p:spPr>
      </p:pic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41995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1996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829104" y="0"/>
            <a:ext cx="95220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Rockwell" panose="02060603020205020403" pitchFamily="18" charset="0"/>
              </a:rPr>
              <a:t>Achievements of my students</a:t>
            </a:r>
            <a:endParaRPr lang="en-US" sz="4800" b="1" dirty="0">
              <a:latin typeface="Rockwell" panose="02060603020205020403" pitchFamily="18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r="10319"/>
          <a:stretch>
            <a:fillRect/>
          </a:stretch>
        </p:blipFill>
        <p:spPr>
          <a:xfrm rot="5400000">
            <a:off x="-181559" y="766577"/>
            <a:ext cx="4186959" cy="395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7" b="8597"/>
          <a:stretch>
            <a:fillRect/>
          </a:stretch>
        </p:blipFill>
        <p:spPr>
          <a:xfrm rot="5400000">
            <a:off x="7255850" y="1961999"/>
            <a:ext cx="5971692" cy="370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-41274" y="1495561"/>
            <a:ext cx="6126163" cy="4537075"/>
          </a:xfrm>
          <a:custGeom>
            <a:avLst/>
            <a:gdLst>
              <a:gd name="connsiteX0" fmla="*/ 3791747 w 6631297"/>
              <a:gd name="connsiteY0" fmla="*/ 0 h 4399247"/>
              <a:gd name="connsiteX1" fmla="*/ 6068319 w 6631297"/>
              <a:gd name="connsiteY1" fmla="*/ 3604425 h 4399247"/>
              <a:gd name="connsiteX2" fmla="*/ 4049819 w 6631297"/>
              <a:gd name="connsiteY2" fmla="*/ 4399247 h 4399247"/>
              <a:gd name="connsiteX3" fmla="*/ 234025 w 6631297"/>
              <a:gd name="connsiteY3" fmla="*/ 2809604 h 4399247"/>
              <a:gd name="connsiteX4" fmla="*/ 3791747 w 6631297"/>
              <a:gd name="connsiteY4" fmla="*/ 0 h 43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1297" h="4399247">
                <a:moveTo>
                  <a:pt x="3791747" y="0"/>
                </a:moveTo>
                <a:cubicBezTo>
                  <a:pt x="7119044" y="0"/>
                  <a:pt x="6990008" y="2153414"/>
                  <a:pt x="6068319" y="3604425"/>
                </a:cubicBezTo>
                <a:cubicBezTo>
                  <a:pt x="5718076" y="4158953"/>
                  <a:pt x="4934640" y="4399247"/>
                  <a:pt x="4049819" y="4399247"/>
                </a:cubicBezTo>
                <a:cubicBezTo>
                  <a:pt x="2611986" y="4399247"/>
                  <a:pt x="888425" y="3761541"/>
                  <a:pt x="234025" y="2809604"/>
                </a:cubicBezTo>
                <a:cubicBezTo>
                  <a:pt x="-816700" y="1275411"/>
                  <a:pt x="1902282" y="0"/>
                  <a:pt x="379174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6563" name="Group 10"/>
          <p:cNvGrpSpPr>
            <a:grpSpLocks/>
          </p:cNvGrpSpPr>
          <p:nvPr/>
        </p:nvGrpSpPr>
        <p:grpSpPr bwMode="auto">
          <a:xfrm>
            <a:off x="11580813" y="0"/>
            <a:ext cx="11112" cy="1195388"/>
            <a:chOff x="616453" y="-2"/>
            <a:chExt cx="11431" cy="1195442"/>
          </a:xfrm>
        </p:grpSpPr>
        <p:sp>
          <p:nvSpPr>
            <p:cNvPr id="66571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66572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3101"/>
          <a:stretch>
            <a:fillRect/>
          </a:stretch>
        </p:blipFill>
        <p:spPr>
          <a:xfrm>
            <a:off x="0" y="1495425"/>
            <a:ext cx="5949950" cy="4400550"/>
          </a:xfrm>
          <a:custGeom>
            <a:avLst/>
            <a:gdLst>
              <a:gd name="T0" fmla="*/ 3791747 w 2708821"/>
              <a:gd name="T1" fmla="*/ 0 h 1797050"/>
              <a:gd name="T2" fmla="*/ 6068319 w 2708821"/>
              <a:gd name="T3" fmla="*/ 3604425 h 1797050"/>
              <a:gd name="T4" fmla="*/ 4049819 w 2708821"/>
              <a:gd name="T5" fmla="*/ 4399247 h 1797050"/>
              <a:gd name="T6" fmla="*/ 234025 w 2708821"/>
              <a:gd name="T7" fmla="*/ 2809604 h 1797050"/>
              <a:gd name="T8" fmla="*/ 3791747 w 2708821"/>
              <a:gd name="T9" fmla="*/ 0 h 17970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0252" y="598929"/>
            <a:ext cx="1128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During the practical classes, I focus on developing practical </a:t>
            </a:r>
            <a:r>
              <a:rPr lang="en-US" sz="3200" b="1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skills of students.</a:t>
            </a:r>
            <a:endParaRPr lang="en-US" sz="32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18501"/>
          <a:stretch/>
        </p:blipFill>
        <p:spPr bwMode="auto">
          <a:xfrm flipH="1">
            <a:off x="6278563" y="1791467"/>
            <a:ext cx="5781985" cy="439924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0" y="-47625"/>
            <a:ext cx="12263438" cy="5122863"/>
          </a:xfrm>
          <a:custGeom>
            <a:avLst/>
            <a:gdLst>
              <a:gd name="T0" fmla="*/ 0 w 12263438"/>
              <a:gd name="T1" fmla="*/ 0 h 5123061"/>
              <a:gd name="T2" fmla="*/ 12263438 w 12263438"/>
              <a:gd name="T3" fmla="*/ 0 h 5123061"/>
              <a:gd name="T4" fmla="*/ 12263438 w 12263438"/>
              <a:gd name="T5" fmla="*/ 929373 h 5123061"/>
              <a:gd name="T6" fmla="*/ 6131719 w 12263438"/>
              <a:gd name="T7" fmla="*/ 2602243 h 5123061"/>
              <a:gd name="T8" fmla="*/ 0 w 12263438"/>
              <a:gd name="T9" fmla="*/ 4275114 h 5123061"/>
              <a:gd name="T10" fmla="*/ 0 w 12263438"/>
              <a:gd name="T11" fmla="*/ 0 h 51230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263438" h="5123061">
                <a:moveTo>
                  <a:pt x="0" y="0"/>
                </a:moveTo>
                <a:cubicBezTo>
                  <a:pt x="4135347" y="0"/>
                  <a:pt x="8128093" y="0"/>
                  <a:pt x="12263438" y="0"/>
                </a:cubicBezTo>
                <a:cubicBezTo>
                  <a:pt x="12263438" y="371749"/>
                  <a:pt x="12263438" y="557624"/>
                  <a:pt x="12263438" y="929373"/>
                </a:cubicBezTo>
                <a:cubicBezTo>
                  <a:pt x="10124467" y="-185875"/>
                  <a:pt x="8128093" y="557624"/>
                  <a:pt x="6131719" y="2602243"/>
                </a:cubicBezTo>
                <a:cubicBezTo>
                  <a:pt x="4135347" y="4646863"/>
                  <a:pt x="2138972" y="6133859"/>
                  <a:pt x="0" y="4275114"/>
                </a:cubicBezTo>
                <a:cubicBezTo>
                  <a:pt x="0" y="2788118"/>
                  <a:pt x="0" y="130112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6" b="24206"/>
          <a:stretch>
            <a:fillRect/>
          </a:stretch>
        </p:blipFill>
        <p:spPr>
          <a:xfrm>
            <a:off x="-79375" y="-47625"/>
            <a:ext cx="12271375" cy="4229100"/>
          </a:xfrm>
          <a:custGeom>
            <a:avLst/>
            <a:gdLst>
              <a:gd name="T0" fmla="*/ 0 w 12271376"/>
              <a:gd name="T1" fmla="*/ 0 h 4230037"/>
              <a:gd name="T2" fmla="*/ 12271376 w 12271376"/>
              <a:gd name="T3" fmla="*/ 0 h 4230037"/>
              <a:gd name="T4" fmla="*/ 12271376 w 12271376"/>
              <a:gd name="T5" fmla="*/ 767370 h 4230037"/>
              <a:gd name="T6" fmla="*/ 6135688 w 12271376"/>
              <a:gd name="T7" fmla="*/ 2148635 h 4230037"/>
              <a:gd name="T8" fmla="*/ 0 w 12271376"/>
              <a:gd name="T9" fmla="*/ 3529900 h 4230037"/>
              <a:gd name="T10" fmla="*/ 0 w 12271376"/>
              <a:gd name="T11" fmla="*/ 0 h 42300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271376" h="4230037">
                <a:moveTo>
                  <a:pt x="0" y="0"/>
                </a:moveTo>
                <a:cubicBezTo>
                  <a:pt x="4138023" y="0"/>
                  <a:pt x="8133354" y="0"/>
                  <a:pt x="12271376" y="0"/>
                </a:cubicBezTo>
                <a:cubicBezTo>
                  <a:pt x="12271376" y="306948"/>
                  <a:pt x="12271376" y="460422"/>
                  <a:pt x="12271376" y="767370"/>
                </a:cubicBezTo>
                <a:cubicBezTo>
                  <a:pt x="10131020" y="-153474"/>
                  <a:pt x="8133354" y="460422"/>
                  <a:pt x="6135688" y="2148635"/>
                </a:cubicBezTo>
                <a:cubicBezTo>
                  <a:pt x="4138023" y="3836848"/>
                  <a:pt x="2140356" y="5064639"/>
                  <a:pt x="0" y="3529900"/>
                </a:cubicBezTo>
                <a:cubicBezTo>
                  <a:pt x="0" y="2302109"/>
                  <a:pt x="0" y="1074317"/>
                  <a:pt x="0" y="0"/>
                </a:cubicBezTo>
                <a:close/>
              </a:path>
            </a:pathLst>
          </a:cu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5554640" y="3429000"/>
            <a:ext cx="6008948" cy="30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 defTabSz="1827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28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8272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7416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3656013" defTabSz="1827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1132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45704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0276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484813" defTabSz="18272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2000"/>
              </a:spcBef>
              <a:buNone/>
            </a:pPr>
            <a:r>
              <a:rPr lang="en-US" sz="2000" dirty="0">
                <a:solidFill>
                  <a:schemeClr val="tx2"/>
                </a:solidFill>
                <a:latin typeface="Rockwell" panose="02060603020205020403" pitchFamily="18" charset="0"/>
                <a:ea typeface="Montserrat Hairline"/>
                <a:cs typeface="Montserrat Hairline"/>
              </a:rPr>
              <a:t>My research focuses on risk factors for chronic non-communicable diseases and longevity issues. You can find out more at: </a:t>
            </a:r>
            <a:r>
              <a:rPr lang="en-US" sz="2000" dirty="0">
                <a:solidFill>
                  <a:schemeClr val="accent5"/>
                </a:solidFill>
                <a:latin typeface="Rockwell" panose="02060603020205020403" pitchFamily="18" charset="0"/>
                <a:ea typeface="Montserrat Hairline"/>
                <a:cs typeface="Montserrat Hairline"/>
                <a:hlinkClick r:id="rId3"/>
              </a:rPr>
              <a:t>https://</a:t>
            </a:r>
            <a:r>
              <a:rPr lang="en-US" sz="2000" dirty="0" smtClean="0">
                <a:solidFill>
                  <a:schemeClr val="accent5"/>
                </a:solidFill>
                <a:latin typeface="Rockwell" panose="02060603020205020403" pitchFamily="18" charset="0"/>
                <a:ea typeface="Montserrat Hairline"/>
                <a:cs typeface="Montserrat Hairline"/>
                <a:hlinkClick r:id="rId3"/>
              </a:rPr>
              <a:t>scholar.google.ru/schhp?hl=ru</a:t>
            </a:r>
            <a:endParaRPr lang="ru-RU" sz="2000" dirty="0" smtClean="0">
              <a:solidFill>
                <a:schemeClr val="accent5"/>
              </a:solidFill>
              <a:latin typeface="Rockwell" panose="02060603020205020403" pitchFamily="18" charset="0"/>
              <a:ea typeface="Montserrat Hairline"/>
              <a:cs typeface="Montserrat Hairline"/>
            </a:endParaRPr>
          </a:p>
          <a:p>
            <a:pPr eaLnBrk="1" hangingPunct="1">
              <a:lnSpc>
                <a:spcPct val="100000"/>
              </a:lnSpc>
              <a:spcBef>
                <a:spcPts val="2000"/>
              </a:spcBef>
              <a:buNone/>
            </a:pPr>
            <a:r>
              <a:rPr lang="ru-RU" sz="2000" u="sng" dirty="0">
                <a:hlinkClick r:id="rId4"/>
              </a:rPr>
              <a:t>https://</a:t>
            </a:r>
            <a:r>
              <a:rPr lang="ru-RU" sz="2000" u="sng" dirty="0" smtClean="0">
                <a:hlinkClick r:id="rId4"/>
              </a:rPr>
              <a:t>www.actabiomedica.ru/jour/article/view/2730</a:t>
            </a:r>
            <a:endParaRPr lang="ru-RU" sz="2000" u="sng" dirty="0" smtClean="0"/>
          </a:p>
          <a:p>
            <a:pPr eaLnBrk="1" hangingPunct="1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000" u="sng" dirty="0">
                <a:hlinkClick r:id="rId5"/>
              </a:rPr>
              <a:t>https://www.springer.com/journal/13329</a:t>
            </a:r>
            <a:endParaRPr lang="en-US" sz="2000" dirty="0">
              <a:solidFill>
                <a:schemeClr val="accent5"/>
              </a:solidFill>
              <a:latin typeface="Rockwell" panose="02060603020205020403" pitchFamily="18" charset="0"/>
              <a:ea typeface="Montserrat Hairline"/>
              <a:cs typeface="Montserrat Hairline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03790" y="2066925"/>
            <a:ext cx="505301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55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Research work</a:t>
            </a:r>
            <a:endParaRPr lang="en-US" sz="5500" b="1" dirty="0">
              <a:solidFill>
                <a:schemeClr val="accent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 flipH="1">
            <a:off x="518160" y="724718"/>
            <a:ext cx="5577840" cy="5611127"/>
          </a:xfrm>
          <a:custGeom>
            <a:avLst/>
            <a:gdLst>
              <a:gd name="connsiteX0" fmla="*/ 452235 w 5518799"/>
              <a:gd name="connsiteY0" fmla="*/ 2469894 h 4293412"/>
              <a:gd name="connsiteX1" fmla="*/ 460922 w 5518799"/>
              <a:gd name="connsiteY1" fmla="*/ 2470888 h 4293412"/>
              <a:gd name="connsiteX2" fmla="*/ 466543 w 5518799"/>
              <a:gd name="connsiteY2" fmla="*/ 2473671 h 4293412"/>
              <a:gd name="connsiteX3" fmla="*/ 487749 w 5518799"/>
              <a:gd name="connsiteY3" fmla="*/ 2476852 h 4293412"/>
              <a:gd name="connsiteX4" fmla="*/ 494903 w 5518799"/>
              <a:gd name="connsiteY4" fmla="*/ 2480430 h 4293412"/>
              <a:gd name="connsiteX5" fmla="*/ 508956 w 5518799"/>
              <a:gd name="connsiteY5" fmla="*/ 2487785 h 4293412"/>
              <a:gd name="connsiteX6" fmla="*/ 519942 w 5518799"/>
              <a:gd name="connsiteY6" fmla="*/ 2487785 h 4293412"/>
              <a:gd name="connsiteX7" fmla="*/ 519942 w 5518799"/>
              <a:gd name="connsiteY7" fmla="*/ 2491363 h 4293412"/>
              <a:gd name="connsiteX8" fmla="*/ 452235 w 5518799"/>
              <a:gd name="connsiteY8" fmla="*/ 2469894 h 4293412"/>
              <a:gd name="connsiteX9" fmla="*/ 199545 w 5518799"/>
              <a:gd name="connsiteY9" fmla="*/ 2242078 h 4293412"/>
              <a:gd name="connsiteX10" fmla="*/ 213598 w 5518799"/>
              <a:gd name="connsiteY10" fmla="*/ 2245657 h 4293412"/>
              <a:gd name="connsiteX11" fmla="*/ 207721 w 5518799"/>
              <a:gd name="connsiteY11" fmla="*/ 2244464 h 4293412"/>
              <a:gd name="connsiteX12" fmla="*/ 1043206 w 5518799"/>
              <a:gd name="connsiteY12" fmla="*/ 1982058 h 4293412"/>
              <a:gd name="connsiteX13" fmla="*/ 1118068 w 5518799"/>
              <a:gd name="connsiteY13" fmla="*/ 2006907 h 4293412"/>
              <a:gd name="connsiteX14" fmla="*/ 1125222 w 5518799"/>
              <a:gd name="connsiteY14" fmla="*/ 2010486 h 4293412"/>
              <a:gd name="connsiteX15" fmla="*/ 1114491 w 5518799"/>
              <a:gd name="connsiteY15" fmla="*/ 2014064 h 4293412"/>
              <a:gd name="connsiteX16" fmla="*/ 1043206 w 5518799"/>
              <a:gd name="connsiteY16" fmla="*/ 1982058 h 4293412"/>
              <a:gd name="connsiteX17" fmla="*/ 1242648 w 5518799"/>
              <a:gd name="connsiteY17" fmla="*/ 100 h 4293412"/>
              <a:gd name="connsiteX18" fmla="*/ 1365647 w 5518799"/>
              <a:gd name="connsiteY18" fmla="*/ 103 h 4293412"/>
              <a:gd name="connsiteX19" fmla="*/ 1566726 w 5518799"/>
              <a:gd name="connsiteY19" fmla="*/ 1693 h 4293412"/>
              <a:gd name="connsiteX20" fmla="*/ 2681216 w 5518799"/>
              <a:gd name="connsiteY20" fmla="*/ 54969 h 4293412"/>
              <a:gd name="connsiteX21" fmla="*/ 5006266 w 5518799"/>
              <a:gd name="connsiteY21" fmla="*/ 549961 h 4293412"/>
              <a:gd name="connsiteX22" fmla="*/ 5013420 w 5518799"/>
              <a:gd name="connsiteY22" fmla="*/ 560696 h 4293412"/>
              <a:gd name="connsiteX23" fmla="*/ 5034627 w 5518799"/>
              <a:gd name="connsiteY23" fmla="*/ 571630 h 4293412"/>
              <a:gd name="connsiteX24" fmla="*/ 5059666 w 5518799"/>
              <a:gd name="connsiteY24" fmla="*/ 592900 h 4293412"/>
              <a:gd name="connsiteX25" fmla="*/ 5151901 w 5518799"/>
              <a:gd name="connsiteY25" fmla="*/ 607015 h 4293412"/>
              <a:gd name="connsiteX26" fmla="*/ 5166209 w 5518799"/>
              <a:gd name="connsiteY26" fmla="*/ 617749 h 4293412"/>
              <a:gd name="connsiteX27" fmla="*/ 5088026 w 5518799"/>
              <a:gd name="connsiteY27" fmla="*/ 720922 h 4293412"/>
              <a:gd name="connsiteX28" fmla="*/ 5113065 w 5518799"/>
              <a:gd name="connsiteY28" fmla="*/ 753127 h 4293412"/>
              <a:gd name="connsiteX29" fmla="*/ 5145003 w 5518799"/>
              <a:gd name="connsiteY29" fmla="*/ 777976 h 4293412"/>
              <a:gd name="connsiteX30" fmla="*/ 5134272 w 5518799"/>
              <a:gd name="connsiteY30" fmla="*/ 781554 h 4293412"/>
              <a:gd name="connsiteX31" fmla="*/ 5073718 w 5518799"/>
              <a:gd name="connsiteY31" fmla="*/ 785132 h 4293412"/>
              <a:gd name="connsiteX32" fmla="*/ 5091603 w 5518799"/>
              <a:gd name="connsiteY32" fmla="*/ 809981 h 4293412"/>
              <a:gd name="connsiteX33" fmla="*/ 4632214 w 5518799"/>
              <a:gd name="connsiteY33" fmla="*/ 931244 h 4293412"/>
              <a:gd name="connsiteX34" fmla="*/ 4603854 w 5518799"/>
              <a:gd name="connsiteY34" fmla="*/ 934823 h 4293412"/>
              <a:gd name="connsiteX35" fmla="*/ 4568084 w 5518799"/>
              <a:gd name="connsiteY35" fmla="*/ 959672 h 4293412"/>
              <a:gd name="connsiteX36" fmla="*/ 4553776 w 5518799"/>
              <a:gd name="connsiteY36" fmla="*/ 970605 h 4293412"/>
              <a:gd name="connsiteX37" fmla="*/ 4489901 w 5518799"/>
              <a:gd name="connsiteY37" fmla="*/ 956093 h 4293412"/>
              <a:gd name="connsiteX38" fmla="*/ 4482747 w 5518799"/>
              <a:gd name="connsiteY38" fmla="*/ 963250 h 4293412"/>
              <a:gd name="connsiteX39" fmla="*/ 4503953 w 5518799"/>
              <a:gd name="connsiteY39" fmla="*/ 1016725 h 4293412"/>
              <a:gd name="connsiteX40" fmla="*/ 4493478 w 5518799"/>
              <a:gd name="connsiteY40" fmla="*/ 1027460 h 4293412"/>
              <a:gd name="connsiteX41" fmla="*/ 4443400 w 5518799"/>
              <a:gd name="connsiteY41" fmla="*/ 1027460 h 4293412"/>
              <a:gd name="connsiteX42" fmla="*/ 4440078 w 5518799"/>
              <a:gd name="connsiteY42" fmla="*/ 1034417 h 4293412"/>
              <a:gd name="connsiteX43" fmla="*/ 4778105 w 5518799"/>
              <a:gd name="connsiteY43" fmla="*/ 1187686 h 4293412"/>
              <a:gd name="connsiteX44" fmla="*/ 4774528 w 5518799"/>
              <a:gd name="connsiteY44" fmla="*/ 1194842 h 4293412"/>
              <a:gd name="connsiteX45" fmla="*/ 4746167 w 5518799"/>
              <a:gd name="connsiteY45" fmla="*/ 1191264 h 4293412"/>
              <a:gd name="connsiteX46" fmla="*/ 4717551 w 5518799"/>
              <a:gd name="connsiteY46" fmla="*/ 1198421 h 4293412"/>
              <a:gd name="connsiteX47" fmla="*/ 4710653 w 5518799"/>
              <a:gd name="connsiteY47" fmla="*/ 1212535 h 4293412"/>
              <a:gd name="connsiteX48" fmla="*/ 4703499 w 5518799"/>
              <a:gd name="connsiteY48" fmla="*/ 1219691 h 4293412"/>
              <a:gd name="connsiteX49" fmla="*/ 4713974 w 5518799"/>
              <a:gd name="connsiteY49" fmla="*/ 1258853 h 4293412"/>
              <a:gd name="connsiteX50" fmla="*/ 4657253 w 5518799"/>
              <a:gd name="connsiteY50" fmla="*/ 1266010 h 4293412"/>
              <a:gd name="connsiteX51" fmla="*/ 4671306 w 5518799"/>
              <a:gd name="connsiteY51" fmla="*/ 1287281 h 4293412"/>
              <a:gd name="connsiteX52" fmla="*/ 4888481 w 5518799"/>
              <a:gd name="connsiteY52" fmla="*/ 1372761 h 4293412"/>
              <a:gd name="connsiteX53" fmla="*/ 4279624 w 5518799"/>
              <a:gd name="connsiteY53" fmla="*/ 1283702 h 4293412"/>
              <a:gd name="connsiteX54" fmla="*/ 4792668 w 5518799"/>
              <a:gd name="connsiteY54" fmla="*/ 1458242 h 4293412"/>
              <a:gd name="connsiteX55" fmla="*/ 4315394 w 5518799"/>
              <a:gd name="connsiteY55" fmla="*/ 1397610 h 4293412"/>
              <a:gd name="connsiteX56" fmla="*/ 4308240 w 5518799"/>
              <a:gd name="connsiteY56" fmla="*/ 1404767 h 4293412"/>
              <a:gd name="connsiteX57" fmla="*/ 4336601 w 5518799"/>
              <a:gd name="connsiteY57" fmla="*/ 1426236 h 4293412"/>
              <a:gd name="connsiteX58" fmla="*/ 4468439 w 5518799"/>
              <a:gd name="connsiteY58" fmla="*/ 1494024 h 4293412"/>
              <a:gd name="connsiteX59" fmla="*/ 4465117 w 5518799"/>
              <a:gd name="connsiteY59" fmla="*/ 1497603 h 4293412"/>
              <a:gd name="connsiteX60" fmla="*/ 4457708 w 5518799"/>
              <a:gd name="connsiteY60" fmla="*/ 1497603 h 4293412"/>
              <a:gd name="connsiteX61" fmla="*/ 4457708 w 5518799"/>
              <a:gd name="connsiteY61" fmla="*/ 1504759 h 4293412"/>
              <a:gd name="connsiteX62" fmla="*/ 5048679 w 5518799"/>
              <a:gd name="connsiteY62" fmla="*/ 1707726 h 4293412"/>
              <a:gd name="connsiteX63" fmla="*/ 5048679 w 5518799"/>
              <a:gd name="connsiteY63" fmla="*/ 1714683 h 4293412"/>
              <a:gd name="connsiteX64" fmla="*/ 5002434 w 5518799"/>
              <a:gd name="connsiteY64" fmla="*/ 1743111 h 4293412"/>
              <a:gd name="connsiteX65" fmla="*/ 5002434 w 5518799"/>
              <a:gd name="connsiteY65" fmla="*/ 1746888 h 4293412"/>
              <a:gd name="connsiteX66" fmla="*/ 5258956 w 5518799"/>
              <a:gd name="connsiteY66" fmla="*/ 1867952 h 4293412"/>
              <a:gd name="connsiteX67" fmla="*/ 5258956 w 5518799"/>
              <a:gd name="connsiteY67" fmla="*/ 1871530 h 4293412"/>
              <a:gd name="connsiteX68" fmla="*/ 4895635 w 5518799"/>
              <a:gd name="connsiteY68" fmla="*/ 1800164 h 4293412"/>
              <a:gd name="connsiteX69" fmla="*/ 4884904 w 5518799"/>
              <a:gd name="connsiteY69" fmla="*/ 1810899 h 4293412"/>
              <a:gd name="connsiteX70" fmla="*/ 4934726 w 5518799"/>
              <a:gd name="connsiteY70" fmla="*/ 1857217 h 4293412"/>
              <a:gd name="connsiteX71" fmla="*/ 4927828 w 5518799"/>
              <a:gd name="connsiteY71" fmla="*/ 1871530 h 4293412"/>
              <a:gd name="connsiteX72" fmla="*/ 4877750 w 5518799"/>
              <a:gd name="connsiteY72" fmla="*/ 1892801 h 4293412"/>
              <a:gd name="connsiteX73" fmla="*/ 4856543 w 5518799"/>
              <a:gd name="connsiteY73" fmla="*/ 1889223 h 4293412"/>
              <a:gd name="connsiteX74" fmla="*/ 4838658 w 5518799"/>
              <a:gd name="connsiteY74" fmla="*/ 1892801 h 4293412"/>
              <a:gd name="connsiteX75" fmla="*/ 4835081 w 5518799"/>
              <a:gd name="connsiteY75" fmla="*/ 1903734 h 4293412"/>
              <a:gd name="connsiteX76" fmla="*/ 4860120 w 5518799"/>
              <a:gd name="connsiteY76" fmla="*/ 1928583 h 4293412"/>
              <a:gd name="connsiteX77" fmla="*/ 4522094 w 5518799"/>
              <a:gd name="connsiteY77" fmla="*/ 1850259 h 4293412"/>
              <a:gd name="connsiteX78" fmla="*/ 4496799 w 5518799"/>
              <a:gd name="connsiteY78" fmla="*/ 1857217 h 4293412"/>
              <a:gd name="connsiteX79" fmla="*/ 4482747 w 5518799"/>
              <a:gd name="connsiteY79" fmla="*/ 1900156 h 4293412"/>
              <a:gd name="connsiteX80" fmla="*/ 4493478 w 5518799"/>
              <a:gd name="connsiteY80" fmla="*/ 1921427 h 4293412"/>
              <a:gd name="connsiteX81" fmla="*/ 4496799 w 5518799"/>
              <a:gd name="connsiteY81" fmla="*/ 1921427 h 4293412"/>
              <a:gd name="connsiteX82" fmla="*/ 5208878 w 5518799"/>
              <a:gd name="connsiteY82" fmla="*/ 2170712 h 4293412"/>
              <a:gd name="connsiteX83" fmla="*/ 5145003 w 5518799"/>
              <a:gd name="connsiteY83" fmla="*/ 2185025 h 4293412"/>
              <a:gd name="connsiteX84" fmla="*/ 5276841 w 5518799"/>
              <a:gd name="connsiteY84" fmla="*/ 2245657 h 4293412"/>
              <a:gd name="connsiteX85" fmla="*/ 5191248 w 5518799"/>
              <a:gd name="connsiteY85" fmla="*/ 2231145 h 4293412"/>
              <a:gd name="connsiteX86" fmla="*/ 5508068 w 5518799"/>
              <a:gd name="connsiteY86" fmla="*/ 2370100 h 4293412"/>
              <a:gd name="connsiteX87" fmla="*/ 5180517 w 5518799"/>
              <a:gd name="connsiteY87" fmla="*/ 2256192 h 4293412"/>
              <a:gd name="connsiteX88" fmla="*/ 5233917 w 5518799"/>
              <a:gd name="connsiteY88" fmla="*/ 2305890 h 4293412"/>
              <a:gd name="connsiteX89" fmla="*/ 5187671 w 5518799"/>
              <a:gd name="connsiteY89" fmla="*/ 2320402 h 4293412"/>
              <a:gd name="connsiteX90" fmla="*/ 4311817 w 5518799"/>
              <a:gd name="connsiteY90" fmla="*/ 2028178 h 4293412"/>
              <a:gd name="connsiteX91" fmla="*/ 4301342 w 5518799"/>
              <a:gd name="connsiteY91" fmla="*/ 2046069 h 4293412"/>
              <a:gd name="connsiteX92" fmla="*/ 5461823 w 5518799"/>
              <a:gd name="connsiteY92" fmla="*/ 2476852 h 4293412"/>
              <a:gd name="connsiteX93" fmla="*/ 5497593 w 5518799"/>
              <a:gd name="connsiteY93" fmla="*/ 2502098 h 4293412"/>
              <a:gd name="connsiteX94" fmla="*/ 5490183 w 5518799"/>
              <a:gd name="connsiteY94" fmla="*/ 2509056 h 4293412"/>
              <a:gd name="connsiteX95" fmla="*/ 5461823 w 5518799"/>
              <a:gd name="connsiteY95" fmla="*/ 2509056 h 4293412"/>
              <a:gd name="connsiteX96" fmla="*/ 5298047 w 5518799"/>
              <a:gd name="connsiteY96" fmla="*/ 2459159 h 4293412"/>
              <a:gd name="connsiteX97" fmla="*/ 5298047 w 5518799"/>
              <a:gd name="connsiteY97" fmla="*/ 2462737 h 4293412"/>
              <a:gd name="connsiteX98" fmla="*/ 5362178 w 5518799"/>
              <a:gd name="connsiteY98" fmla="*/ 2516212 h 4293412"/>
              <a:gd name="connsiteX99" fmla="*/ 5369076 w 5518799"/>
              <a:gd name="connsiteY99" fmla="*/ 2530525 h 4293412"/>
              <a:gd name="connsiteX100" fmla="*/ 5333817 w 5518799"/>
              <a:gd name="connsiteY100" fmla="*/ 2533905 h 4293412"/>
              <a:gd name="connsiteX101" fmla="*/ 4151619 w 5518799"/>
              <a:gd name="connsiteY101" fmla="*/ 2106502 h 4293412"/>
              <a:gd name="connsiteX102" fmla="*/ 4151619 w 5518799"/>
              <a:gd name="connsiteY102" fmla="*/ 2110080 h 4293412"/>
              <a:gd name="connsiteX103" fmla="*/ 4222648 w 5518799"/>
              <a:gd name="connsiteY103" fmla="*/ 2185025 h 4293412"/>
              <a:gd name="connsiteX104" fmla="*/ 4087488 w 5518799"/>
              <a:gd name="connsiteY104" fmla="*/ 2131550 h 4293412"/>
              <a:gd name="connsiteX105" fmla="*/ 4073180 w 5518799"/>
              <a:gd name="connsiteY105" fmla="*/ 2145664 h 4293412"/>
              <a:gd name="connsiteX106" fmla="*/ 4115849 w 5518799"/>
              <a:gd name="connsiteY106" fmla="*/ 2185025 h 4293412"/>
              <a:gd name="connsiteX107" fmla="*/ 4105373 w 5518799"/>
              <a:gd name="connsiteY107" fmla="*/ 2195561 h 4293412"/>
              <a:gd name="connsiteX108" fmla="*/ 4041243 w 5518799"/>
              <a:gd name="connsiteY108" fmla="*/ 2167134 h 4293412"/>
              <a:gd name="connsiteX109" fmla="*/ 4009050 w 5518799"/>
              <a:gd name="connsiteY109" fmla="*/ 2149242 h 4293412"/>
              <a:gd name="connsiteX110" fmla="*/ 3916559 w 5518799"/>
              <a:gd name="connsiteY110" fmla="*/ 2131550 h 4293412"/>
              <a:gd name="connsiteX111" fmla="*/ 3920136 w 5518799"/>
              <a:gd name="connsiteY111" fmla="*/ 2153019 h 4293412"/>
              <a:gd name="connsiteX112" fmla="*/ 3948752 w 5518799"/>
              <a:gd name="connsiteY112" fmla="*/ 2167134 h 4293412"/>
              <a:gd name="connsiteX113" fmla="*/ 4084167 w 5518799"/>
              <a:gd name="connsiteY113" fmla="*/ 2231145 h 4293412"/>
              <a:gd name="connsiteX114" fmla="*/ 4080334 w 5518799"/>
              <a:gd name="connsiteY114" fmla="*/ 2242078 h 4293412"/>
              <a:gd name="connsiteX115" fmla="*/ 4069603 w 5518799"/>
              <a:gd name="connsiteY115" fmla="*/ 2242078 h 4293412"/>
              <a:gd name="connsiteX116" fmla="*/ 4066026 w 5518799"/>
              <a:gd name="connsiteY116" fmla="*/ 2248837 h 4293412"/>
              <a:gd name="connsiteX117" fmla="*/ 4080334 w 5518799"/>
              <a:gd name="connsiteY117" fmla="*/ 2259771 h 4293412"/>
              <a:gd name="connsiteX118" fmla="*/ 4084167 w 5518799"/>
              <a:gd name="connsiteY118" fmla="*/ 2266927 h 4293412"/>
              <a:gd name="connsiteX119" fmla="*/ 4058872 w 5518799"/>
              <a:gd name="connsiteY119" fmla="*/ 2263349 h 4293412"/>
              <a:gd name="connsiteX120" fmla="*/ 4030767 w 5518799"/>
              <a:gd name="connsiteY120" fmla="*/ 2248837 h 4293412"/>
              <a:gd name="connsiteX121" fmla="*/ 3888198 w 5518799"/>
              <a:gd name="connsiteY121" fmla="*/ 2231145 h 4293412"/>
              <a:gd name="connsiteX122" fmla="*/ 3873890 w 5518799"/>
              <a:gd name="connsiteY122" fmla="*/ 2231145 h 4293412"/>
              <a:gd name="connsiteX123" fmla="*/ 3891775 w 5518799"/>
              <a:gd name="connsiteY123" fmla="*/ 2242078 h 4293412"/>
              <a:gd name="connsiteX124" fmla="*/ 3930867 w 5518799"/>
              <a:gd name="connsiteY124" fmla="*/ 2252614 h 4293412"/>
              <a:gd name="connsiteX125" fmla="*/ 4272726 w 5518799"/>
              <a:gd name="connsiteY125" fmla="*/ 2362944 h 4293412"/>
              <a:gd name="connsiteX126" fmla="*/ 3984266 w 5518799"/>
              <a:gd name="connsiteY126" fmla="*/ 2302511 h 4293412"/>
              <a:gd name="connsiteX127" fmla="*/ 4457708 w 5518799"/>
              <a:gd name="connsiteY127" fmla="*/ 2462737 h 4293412"/>
              <a:gd name="connsiteX128" fmla="*/ 4172825 w 5518799"/>
              <a:gd name="connsiteY128" fmla="*/ 2388190 h 4293412"/>
              <a:gd name="connsiteX129" fmla="*/ 4365217 w 5518799"/>
              <a:gd name="connsiteY129" fmla="*/ 2530525 h 4293412"/>
              <a:gd name="connsiteX130" fmla="*/ 4215749 w 5518799"/>
              <a:gd name="connsiteY130" fmla="*/ 2484008 h 4293412"/>
              <a:gd name="connsiteX131" fmla="*/ 4297509 w 5518799"/>
              <a:gd name="connsiteY131" fmla="*/ 2533905 h 4293412"/>
              <a:gd name="connsiteX132" fmla="*/ 3870313 w 5518799"/>
              <a:gd name="connsiteY132" fmla="*/ 2491363 h 4293412"/>
              <a:gd name="connsiteX133" fmla="*/ 3912982 w 5518799"/>
              <a:gd name="connsiteY133" fmla="*/ 2523369 h 4293412"/>
              <a:gd name="connsiteX134" fmla="*/ 3749207 w 5518799"/>
              <a:gd name="connsiteY134" fmla="*/ 2533905 h 4293412"/>
              <a:gd name="connsiteX135" fmla="*/ 3827645 w 5518799"/>
              <a:gd name="connsiteY135" fmla="*/ 2576844 h 4293412"/>
              <a:gd name="connsiteX136" fmla="*/ 3734899 w 5518799"/>
              <a:gd name="connsiteY136" fmla="*/ 2562332 h 4293412"/>
              <a:gd name="connsiteX137" fmla="*/ 4169248 w 5518799"/>
              <a:gd name="connsiteY137" fmla="*/ 2754961 h 4293412"/>
              <a:gd name="connsiteX138" fmla="*/ 4115849 w 5518799"/>
              <a:gd name="connsiteY138" fmla="*/ 2697908 h 4293412"/>
              <a:gd name="connsiteX139" fmla="*/ 5312355 w 5518799"/>
              <a:gd name="connsiteY139" fmla="*/ 3135847 h 4293412"/>
              <a:gd name="connsiteX140" fmla="*/ 5312355 w 5518799"/>
              <a:gd name="connsiteY140" fmla="*/ 3139425 h 4293412"/>
              <a:gd name="connsiteX141" fmla="*/ 4404308 w 5518799"/>
              <a:gd name="connsiteY141" fmla="*/ 2868869 h 4293412"/>
              <a:gd name="connsiteX142" fmla="*/ 4703499 w 5518799"/>
              <a:gd name="connsiteY142" fmla="*/ 3029095 h 4293412"/>
              <a:gd name="connsiteX143" fmla="*/ 4739269 w 5518799"/>
              <a:gd name="connsiteY143" fmla="*/ 3043210 h 4293412"/>
              <a:gd name="connsiteX144" fmla="*/ 4742590 w 5518799"/>
              <a:gd name="connsiteY144" fmla="*/ 3046788 h 4293412"/>
              <a:gd name="connsiteX145" fmla="*/ 4785259 w 5518799"/>
              <a:gd name="connsiteY145" fmla="*/ 3061101 h 4293412"/>
              <a:gd name="connsiteX146" fmla="*/ 4934726 w 5518799"/>
              <a:gd name="connsiteY146" fmla="*/ 3164473 h 4293412"/>
              <a:gd name="connsiteX147" fmla="*/ 4974073 w 5518799"/>
              <a:gd name="connsiteY147" fmla="*/ 3185744 h 4293412"/>
              <a:gd name="connsiteX148" fmla="*/ 5095180 w 5518799"/>
              <a:gd name="connsiteY148" fmla="*/ 3232261 h 4293412"/>
              <a:gd name="connsiteX149" fmla="*/ 5134272 w 5518799"/>
              <a:gd name="connsiteY149" fmla="*/ 3253532 h 4293412"/>
              <a:gd name="connsiteX150" fmla="*/ 5223441 w 5518799"/>
              <a:gd name="connsiteY150" fmla="*/ 3331856 h 4293412"/>
              <a:gd name="connsiteX151" fmla="*/ 5223441 w 5518799"/>
              <a:gd name="connsiteY151" fmla="*/ 3339012 h 4293412"/>
              <a:gd name="connsiteX152" fmla="*/ 5208878 w 5518799"/>
              <a:gd name="connsiteY152" fmla="*/ 3342590 h 4293412"/>
              <a:gd name="connsiteX153" fmla="*/ 5258956 w 5518799"/>
              <a:gd name="connsiteY153" fmla="*/ 3360283 h 4293412"/>
              <a:gd name="connsiteX154" fmla="*/ 5283995 w 5518799"/>
              <a:gd name="connsiteY154" fmla="*/ 3367439 h 4293412"/>
              <a:gd name="connsiteX155" fmla="*/ 5298047 w 5518799"/>
              <a:gd name="connsiteY155" fmla="*/ 3378174 h 4293412"/>
              <a:gd name="connsiteX156" fmla="*/ 5330240 w 5518799"/>
              <a:gd name="connsiteY156" fmla="*/ 3381554 h 4293412"/>
              <a:gd name="connsiteX157" fmla="*/ 5315676 w 5518799"/>
              <a:gd name="connsiteY157" fmla="*/ 3367439 h 4293412"/>
              <a:gd name="connsiteX158" fmla="*/ 5319254 w 5518799"/>
              <a:gd name="connsiteY158" fmla="*/ 3367439 h 4293412"/>
              <a:gd name="connsiteX159" fmla="*/ 5390794 w 5518799"/>
              <a:gd name="connsiteY159" fmla="*/ 3395867 h 4293412"/>
              <a:gd name="connsiteX160" fmla="*/ 5412000 w 5518799"/>
              <a:gd name="connsiteY160" fmla="*/ 3417336 h 4293412"/>
              <a:gd name="connsiteX161" fmla="*/ 5422731 w 5518799"/>
              <a:gd name="connsiteY161" fmla="*/ 3424493 h 4293412"/>
              <a:gd name="connsiteX162" fmla="*/ 5444193 w 5518799"/>
              <a:gd name="connsiteY162" fmla="*/ 3435227 h 4293412"/>
              <a:gd name="connsiteX163" fmla="*/ 5518799 w 5518799"/>
              <a:gd name="connsiteY163" fmla="*/ 3488702 h 4293412"/>
              <a:gd name="connsiteX164" fmla="*/ 5333817 w 5518799"/>
              <a:gd name="connsiteY164" fmla="*/ 3477769 h 4293412"/>
              <a:gd name="connsiteX165" fmla="*/ 5358600 w 5518799"/>
              <a:gd name="connsiteY165" fmla="*/ 3499040 h 4293412"/>
              <a:gd name="connsiteX166" fmla="*/ 5241071 w 5518799"/>
              <a:gd name="connsiteY166" fmla="*/ 3488702 h 4293412"/>
              <a:gd name="connsiteX167" fmla="*/ 5394370 w 5518799"/>
              <a:gd name="connsiteY167" fmla="*/ 3623881 h 4293412"/>
              <a:gd name="connsiteX168" fmla="*/ 5322830 w 5518799"/>
              <a:gd name="connsiteY168" fmla="*/ 3620303 h 4293412"/>
              <a:gd name="connsiteX169" fmla="*/ 5369076 w 5518799"/>
              <a:gd name="connsiteY169" fmla="*/ 3656085 h 4293412"/>
              <a:gd name="connsiteX170" fmla="*/ 5098502 w 5518799"/>
              <a:gd name="connsiteY170" fmla="*/ 3613146 h 4293412"/>
              <a:gd name="connsiteX171" fmla="*/ 5098502 w 5518799"/>
              <a:gd name="connsiteY171" fmla="*/ 3616724 h 4293412"/>
              <a:gd name="connsiteX172" fmla="*/ 5162632 w 5518799"/>
              <a:gd name="connsiteY172" fmla="*/ 3652308 h 4293412"/>
              <a:gd name="connsiteX173" fmla="*/ 3916559 w 5518799"/>
              <a:gd name="connsiteY173" fmla="*/ 3189322 h 4293412"/>
              <a:gd name="connsiteX174" fmla="*/ 4981227 w 5518799"/>
              <a:gd name="connsiteY174" fmla="*/ 3677356 h 4293412"/>
              <a:gd name="connsiteX175" fmla="*/ 5020319 w 5518799"/>
              <a:gd name="connsiteY175" fmla="*/ 3702205 h 4293412"/>
              <a:gd name="connsiteX176" fmla="*/ 5098502 w 5518799"/>
              <a:gd name="connsiteY176" fmla="*/ 3751903 h 4293412"/>
              <a:gd name="connsiteX177" fmla="*/ 5098502 w 5518799"/>
              <a:gd name="connsiteY177" fmla="*/ 3755680 h 4293412"/>
              <a:gd name="connsiteX178" fmla="*/ 4991703 w 5518799"/>
              <a:gd name="connsiteY178" fmla="*/ 3734210 h 4293412"/>
              <a:gd name="connsiteX179" fmla="*/ 5109233 w 5518799"/>
              <a:gd name="connsiteY179" fmla="*/ 3805577 h 4293412"/>
              <a:gd name="connsiteX180" fmla="*/ 5027473 w 5518799"/>
              <a:gd name="connsiteY180" fmla="*/ 3777149 h 4293412"/>
              <a:gd name="connsiteX181" fmla="*/ 5134272 w 5518799"/>
              <a:gd name="connsiteY181" fmla="*/ 3880323 h 4293412"/>
              <a:gd name="connsiteX182" fmla="*/ 5009843 w 5518799"/>
              <a:gd name="connsiteY182" fmla="*/ 3848317 h 4293412"/>
              <a:gd name="connsiteX183" fmla="*/ 5006266 w 5518799"/>
              <a:gd name="connsiteY183" fmla="*/ 3855474 h 4293412"/>
              <a:gd name="connsiteX184" fmla="*/ 5006266 w 5518799"/>
              <a:gd name="connsiteY184" fmla="*/ 3859052 h 4293412"/>
              <a:gd name="connsiteX185" fmla="*/ 5023896 w 5518799"/>
              <a:gd name="connsiteY185" fmla="*/ 3883901 h 4293412"/>
              <a:gd name="connsiteX186" fmla="*/ 4974073 w 5518799"/>
              <a:gd name="connsiteY186" fmla="*/ 3891057 h 4293412"/>
              <a:gd name="connsiteX187" fmla="*/ 4995280 w 5518799"/>
              <a:gd name="connsiteY187" fmla="*/ 3908949 h 4293412"/>
              <a:gd name="connsiteX188" fmla="*/ 4991703 w 5518799"/>
              <a:gd name="connsiteY188" fmla="*/ 3919683 h 4293412"/>
              <a:gd name="connsiteX189" fmla="*/ 5016742 w 5518799"/>
              <a:gd name="connsiteY189" fmla="*/ 3930219 h 4293412"/>
              <a:gd name="connsiteX190" fmla="*/ 5020319 w 5518799"/>
              <a:gd name="connsiteY190" fmla="*/ 3951490 h 4293412"/>
              <a:gd name="connsiteX191" fmla="*/ 4952867 w 5518799"/>
              <a:gd name="connsiteY191" fmla="*/ 3930219 h 4293412"/>
              <a:gd name="connsiteX192" fmla="*/ 4941880 w 5518799"/>
              <a:gd name="connsiteY192" fmla="*/ 3933798 h 4293412"/>
              <a:gd name="connsiteX193" fmla="*/ 4970496 w 5518799"/>
              <a:gd name="connsiteY193" fmla="*/ 3958647 h 4293412"/>
              <a:gd name="connsiteX194" fmla="*/ 4945457 w 5518799"/>
              <a:gd name="connsiteY194" fmla="*/ 3955068 h 4293412"/>
              <a:gd name="connsiteX195" fmla="*/ 4821029 w 5518799"/>
              <a:gd name="connsiteY195" fmla="*/ 3912527 h 4293412"/>
              <a:gd name="connsiteX196" fmla="*/ 4785259 w 5518799"/>
              <a:gd name="connsiteY196" fmla="*/ 3894437 h 4293412"/>
              <a:gd name="connsiteX197" fmla="*/ 3866992 w 5518799"/>
              <a:gd name="connsiteY197" fmla="*/ 3513551 h 4293412"/>
              <a:gd name="connsiteX198" fmla="*/ 3834799 w 5518799"/>
              <a:gd name="connsiteY198" fmla="*/ 3499040 h 4293412"/>
              <a:gd name="connsiteX199" fmla="*/ 3225942 w 5518799"/>
              <a:gd name="connsiteY199" fmla="*/ 3200057 h 4293412"/>
              <a:gd name="connsiteX200" fmla="*/ 3200903 w 5518799"/>
              <a:gd name="connsiteY200" fmla="*/ 3192900 h 4293412"/>
              <a:gd name="connsiteX201" fmla="*/ 3176120 w 5518799"/>
              <a:gd name="connsiteY201" fmla="*/ 3185744 h 4293412"/>
              <a:gd name="connsiteX202" fmla="*/ 2841415 w 5518799"/>
              <a:gd name="connsiteY202" fmla="*/ 3025517 h 4293412"/>
              <a:gd name="connsiteX203" fmla="*/ 2816376 w 5518799"/>
              <a:gd name="connsiteY203" fmla="*/ 3021939 h 4293412"/>
              <a:gd name="connsiteX204" fmla="*/ 2827107 w 5518799"/>
              <a:gd name="connsiteY204" fmla="*/ 3036252 h 4293412"/>
              <a:gd name="connsiteX205" fmla="*/ 3026397 w 5518799"/>
              <a:gd name="connsiteY205" fmla="*/ 3171629 h 4293412"/>
              <a:gd name="connsiteX206" fmla="*/ 3047859 w 5518799"/>
              <a:gd name="connsiteY206" fmla="*/ 3185744 h 4293412"/>
              <a:gd name="connsiteX207" fmla="*/ 4931405 w 5518799"/>
              <a:gd name="connsiteY207" fmla="*/ 4079910 h 4293412"/>
              <a:gd name="connsiteX208" fmla="*/ 5027473 w 5518799"/>
              <a:gd name="connsiteY208" fmla="*/ 4133186 h 4293412"/>
              <a:gd name="connsiteX209" fmla="*/ 4852966 w 5518799"/>
              <a:gd name="connsiteY209" fmla="*/ 4090446 h 4293412"/>
              <a:gd name="connsiteX210" fmla="*/ 5098502 w 5518799"/>
              <a:gd name="connsiteY210" fmla="*/ 4232781 h 4293412"/>
              <a:gd name="connsiteX211" fmla="*/ 4892058 w 5518799"/>
              <a:gd name="connsiteY211" fmla="*/ 4150878 h 4293412"/>
              <a:gd name="connsiteX212" fmla="*/ 5137849 w 5518799"/>
              <a:gd name="connsiteY212" fmla="*/ 4293412 h 4293412"/>
              <a:gd name="connsiteX213" fmla="*/ 4974073 w 5518799"/>
              <a:gd name="connsiteY213" fmla="*/ 4239937 h 4293412"/>
              <a:gd name="connsiteX214" fmla="*/ 4934726 w 5518799"/>
              <a:gd name="connsiteY214" fmla="*/ 4225823 h 4293412"/>
              <a:gd name="connsiteX215" fmla="*/ 3197326 w 5518799"/>
              <a:gd name="connsiteY215" fmla="*/ 3392288 h 4293412"/>
              <a:gd name="connsiteX216" fmla="*/ 3197326 w 5518799"/>
              <a:gd name="connsiteY216" fmla="*/ 3385132 h 4293412"/>
              <a:gd name="connsiteX217" fmla="*/ 3193749 w 5518799"/>
              <a:gd name="connsiteY217" fmla="*/ 3378174 h 4293412"/>
              <a:gd name="connsiteX218" fmla="*/ 2990882 w 5518799"/>
              <a:gd name="connsiteY218" fmla="*/ 3274802 h 4293412"/>
              <a:gd name="connsiteX219" fmla="*/ 2962522 w 5518799"/>
              <a:gd name="connsiteY219" fmla="*/ 3260688 h 4293412"/>
              <a:gd name="connsiteX220" fmla="*/ 2734616 w 5518799"/>
              <a:gd name="connsiteY220" fmla="*/ 3160696 h 4293412"/>
              <a:gd name="connsiteX221" fmla="*/ 2709577 w 5518799"/>
              <a:gd name="connsiteY221" fmla="*/ 3153937 h 4293412"/>
              <a:gd name="connsiteX222" fmla="*/ 2673807 w 5518799"/>
              <a:gd name="connsiteY222" fmla="*/ 3121733 h 4293412"/>
              <a:gd name="connsiteX223" fmla="*/ 2677384 w 5518799"/>
              <a:gd name="connsiteY223" fmla="*/ 3118154 h 4293412"/>
              <a:gd name="connsiteX224" fmla="*/ 2890982 w 5518799"/>
              <a:gd name="connsiteY224" fmla="*/ 3214171 h 4293412"/>
              <a:gd name="connsiteX225" fmla="*/ 2919598 w 5518799"/>
              <a:gd name="connsiteY225" fmla="*/ 3228484 h 4293412"/>
              <a:gd name="connsiteX226" fmla="*/ 2951791 w 5518799"/>
              <a:gd name="connsiteY226" fmla="*/ 3224906 h 4293412"/>
              <a:gd name="connsiteX227" fmla="*/ 2951791 w 5518799"/>
              <a:gd name="connsiteY227" fmla="*/ 3221327 h 4293412"/>
              <a:gd name="connsiteX228" fmla="*/ 2894559 w 5518799"/>
              <a:gd name="connsiteY228" fmla="*/ 3196478 h 4293412"/>
              <a:gd name="connsiteX229" fmla="*/ 2869775 w 5518799"/>
              <a:gd name="connsiteY229" fmla="*/ 3189322 h 4293412"/>
              <a:gd name="connsiteX230" fmla="*/ 2424694 w 5518799"/>
              <a:gd name="connsiteY230" fmla="*/ 2986156 h 4293412"/>
              <a:gd name="connsiteX231" fmla="*/ 2406809 w 5518799"/>
              <a:gd name="connsiteY231" fmla="*/ 2986156 h 4293412"/>
              <a:gd name="connsiteX232" fmla="*/ 2389180 w 5518799"/>
              <a:gd name="connsiteY232" fmla="*/ 2986156 h 4293412"/>
              <a:gd name="connsiteX233" fmla="*/ 2385603 w 5518799"/>
              <a:gd name="connsiteY233" fmla="*/ 2979397 h 4293412"/>
              <a:gd name="connsiteX234" fmla="*/ 2392757 w 5518799"/>
              <a:gd name="connsiteY234" fmla="*/ 2975620 h 4293412"/>
              <a:gd name="connsiteX235" fmla="*/ 2382026 w 5518799"/>
              <a:gd name="connsiteY235" fmla="*/ 2968464 h 4293412"/>
              <a:gd name="connsiteX236" fmla="*/ 2335780 w 5518799"/>
              <a:gd name="connsiteY236" fmla="*/ 2964886 h 4293412"/>
              <a:gd name="connsiteX237" fmla="*/ 2314318 w 5518799"/>
              <a:gd name="connsiteY237" fmla="*/ 2957729 h 4293412"/>
              <a:gd name="connsiteX238" fmla="*/ 2172005 w 5518799"/>
              <a:gd name="connsiteY238" fmla="*/ 2904254 h 4293412"/>
              <a:gd name="connsiteX239" fmla="*/ 2157697 w 5518799"/>
              <a:gd name="connsiteY239" fmla="*/ 2893718 h 4293412"/>
              <a:gd name="connsiteX240" fmla="*/ 2140067 w 5518799"/>
              <a:gd name="connsiteY240" fmla="*/ 2882983 h 4293412"/>
              <a:gd name="connsiteX241" fmla="*/ 1563149 w 5518799"/>
              <a:gd name="connsiteY241" fmla="*/ 2665903 h 4293412"/>
              <a:gd name="connsiteX242" fmla="*/ 1548841 w 5518799"/>
              <a:gd name="connsiteY242" fmla="*/ 2658746 h 4293412"/>
              <a:gd name="connsiteX243" fmla="*/ 1495441 w 5518799"/>
              <a:gd name="connsiteY243" fmla="*/ 2647813 h 4293412"/>
              <a:gd name="connsiteX244" fmla="*/ 1473979 w 5518799"/>
              <a:gd name="connsiteY244" fmla="*/ 2644234 h 4293412"/>
              <a:gd name="connsiteX245" fmla="*/ 1199828 w 5518799"/>
              <a:gd name="connsiteY245" fmla="*/ 2551796 h 4293412"/>
              <a:gd name="connsiteX246" fmla="*/ 1178621 w 5518799"/>
              <a:gd name="connsiteY246" fmla="*/ 2548218 h 4293412"/>
              <a:gd name="connsiteX247" fmla="*/ 1075399 w 5518799"/>
              <a:gd name="connsiteY247" fmla="*/ 2512634 h 4293412"/>
              <a:gd name="connsiteX248" fmla="*/ 1057514 w 5518799"/>
              <a:gd name="connsiteY248" fmla="*/ 2509056 h 4293412"/>
              <a:gd name="connsiteX249" fmla="*/ 872277 w 5518799"/>
              <a:gd name="connsiteY249" fmla="*/ 2469894 h 4293412"/>
              <a:gd name="connsiteX250" fmla="*/ 911624 w 5518799"/>
              <a:gd name="connsiteY250" fmla="*/ 2487785 h 4293412"/>
              <a:gd name="connsiteX251" fmla="*/ 893483 w 5518799"/>
              <a:gd name="connsiteY251" fmla="*/ 2491363 h 4293412"/>
              <a:gd name="connsiteX252" fmla="*/ 1128799 w 5518799"/>
              <a:gd name="connsiteY252" fmla="*/ 2594536 h 4293412"/>
              <a:gd name="connsiteX253" fmla="*/ 1107592 w 5518799"/>
              <a:gd name="connsiteY253" fmla="*/ 2598115 h 4293412"/>
              <a:gd name="connsiteX254" fmla="*/ 1110914 w 5518799"/>
              <a:gd name="connsiteY254" fmla="*/ 2605271 h 4293412"/>
              <a:gd name="connsiteX255" fmla="*/ 1214136 w 5518799"/>
              <a:gd name="connsiteY255" fmla="*/ 2647813 h 4293412"/>
              <a:gd name="connsiteX256" fmla="*/ 1096606 w 5518799"/>
              <a:gd name="connsiteY256" fmla="*/ 2633698 h 4293412"/>
              <a:gd name="connsiteX257" fmla="*/ 1228444 w 5518799"/>
              <a:gd name="connsiteY257" fmla="*/ 2690752 h 4293412"/>
              <a:gd name="connsiteX258" fmla="*/ 922099 w 5518799"/>
              <a:gd name="connsiteY258" fmla="*/ 2616006 h 4293412"/>
              <a:gd name="connsiteX259" fmla="*/ 644626 w 5518799"/>
              <a:gd name="connsiteY259" fmla="*/ 2516212 h 4293412"/>
              <a:gd name="connsiteX260" fmla="*/ 676308 w 5518799"/>
              <a:gd name="connsiteY260" fmla="*/ 2519791 h 4293412"/>
              <a:gd name="connsiteX261" fmla="*/ 537572 w 5518799"/>
              <a:gd name="connsiteY261" fmla="*/ 2484008 h 4293412"/>
              <a:gd name="connsiteX262" fmla="*/ 594548 w 5518799"/>
              <a:gd name="connsiteY262" fmla="*/ 2484008 h 4293412"/>
              <a:gd name="connsiteX263" fmla="*/ 416720 w 5518799"/>
              <a:gd name="connsiteY263" fmla="*/ 2430732 h 4293412"/>
              <a:gd name="connsiteX264" fmla="*/ 491326 w 5518799"/>
              <a:gd name="connsiteY264" fmla="*/ 2473671 h 4293412"/>
              <a:gd name="connsiteX265" fmla="*/ 460922 w 5518799"/>
              <a:gd name="connsiteY265" fmla="*/ 2470888 h 4293412"/>
              <a:gd name="connsiteX266" fmla="*/ 459133 w 5518799"/>
              <a:gd name="connsiteY266" fmla="*/ 2469894 h 4293412"/>
              <a:gd name="connsiteX267" fmla="*/ 452235 w 5518799"/>
              <a:gd name="connsiteY267" fmla="*/ 2469894 h 4293412"/>
              <a:gd name="connsiteX268" fmla="*/ 448658 w 5518799"/>
              <a:gd name="connsiteY268" fmla="*/ 2469894 h 4293412"/>
              <a:gd name="connsiteX269" fmla="*/ 391681 w 5518799"/>
              <a:gd name="connsiteY269" fmla="*/ 2455581 h 4293412"/>
              <a:gd name="connsiteX270" fmla="*/ 306344 w 5518799"/>
              <a:gd name="connsiteY270" fmla="*/ 2427154 h 4293412"/>
              <a:gd name="connsiteX271" fmla="*/ 313498 w 5518799"/>
              <a:gd name="connsiteY271" fmla="*/ 2419997 h 4293412"/>
              <a:gd name="connsiteX272" fmla="*/ 192391 w 5518799"/>
              <a:gd name="connsiteY272" fmla="*/ 2370100 h 4293412"/>
              <a:gd name="connsiteX273" fmla="*/ 338282 w 5518799"/>
              <a:gd name="connsiteY273" fmla="*/ 2384413 h 4293412"/>
              <a:gd name="connsiteX274" fmla="*/ 260099 w 5518799"/>
              <a:gd name="connsiteY274" fmla="*/ 2338095 h 4293412"/>
              <a:gd name="connsiteX275" fmla="*/ 260099 w 5518799"/>
              <a:gd name="connsiteY275" fmla="*/ 2331137 h 4293412"/>
              <a:gd name="connsiteX276" fmla="*/ 238381 w 5518799"/>
              <a:gd name="connsiteY276" fmla="*/ 2320402 h 4293412"/>
              <a:gd name="connsiteX277" fmla="*/ 249368 w 5518799"/>
              <a:gd name="connsiteY277" fmla="*/ 2320402 h 4293412"/>
              <a:gd name="connsiteX278" fmla="*/ 231483 w 5518799"/>
              <a:gd name="connsiteY278" fmla="*/ 2305890 h 4293412"/>
              <a:gd name="connsiteX279" fmla="*/ 395258 w 5518799"/>
              <a:gd name="connsiteY279" fmla="*/ 2348830 h 4293412"/>
              <a:gd name="connsiteX280" fmla="*/ 341859 w 5518799"/>
              <a:gd name="connsiteY280" fmla="*/ 2341673 h 4293412"/>
              <a:gd name="connsiteX281" fmla="*/ 761901 w 5518799"/>
              <a:gd name="connsiteY281" fmla="*/ 2484008 h 4293412"/>
              <a:gd name="connsiteX282" fmla="*/ 405734 w 5518799"/>
              <a:gd name="connsiteY282" fmla="*/ 2352408 h 4293412"/>
              <a:gd name="connsiteX283" fmla="*/ 462966 w 5518799"/>
              <a:gd name="connsiteY283" fmla="*/ 2362944 h 4293412"/>
              <a:gd name="connsiteX284" fmla="*/ 124684 w 5518799"/>
              <a:gd name="connsiteY284" fmla="*/ 2231145 h 4293412"/>
              <a:gd name="connsiteX285" fmla="*/ 207721 w 5518799"/>
              <a:gd name="connsiteY285" fmla="*/ 2244464 h 4293412"/>
              <a:gd name="connsiteX286" fmla="*/ 256522 w 5518799"/>
              <a:gd name="connsiteY286" fmla="*/ 2259771 h 4293412"/>
              <a:gd name="connsiteX287" fmla="*/ 199545 w 5518799"/>
              <a:gd name="connsiteY287" fmla="*/ 2238500 h 4293412"/>
              <a:gd name="connsiteX288" fmla="*/ 192391 w 5518799"/>
              <a:gd name="connsiteY288" fmla="*/ 2234922 h 4293412"/>
              <a:gd name="connsiteX289" fmla="*/ 188559 w 5518799"/>
              <a:gd name="connsiteY289" fmla="*/ 2231145 h 4293412"/>
              <a:gd name="connsiteX290" fmla="*/ 184982 w 5518799"/>
              <a:gd name="connsiteY290" fmla="*/ 2231145 h 4293412"/>
              <a:gd name="connsiteX291" fmla="*/ 181405 w 5518799"/>
              <a:gd name="connsiteY291" fmla="*/ 2231145 h 4293412"/>
              <a:gd name="connsiteX292" fmla="*/ 224329 w 5518799"/>
              <a:gd name="connsiteY292" fmla="*/ 2195561 h 4293412"/>
              <a:gd name="connsiteX293" fmla="*/ 633895 w 5518799"/>
              <a:gd name="connsiteY293" fmla="*/ 2341673 h 4293412"/>
              <a:gd name="connsiteX294" fmla="*/ 1128799 w 5518799"/>
              <a:gd name="connsiteY294" fmla="*/ 2509056 h 4293412"/>
              <a:gd name="connsiteX295" fmla="*/ 1274689 w 5518799"/>
              <a:gd name="connsiteY295" fmla="*/ 2555374 h 4293412"/>
              <a:gd name="connsiteX296" fmla="*/ 1288997 w 5518799"/>
              <a:gd name="connsiteY296" fmla="*/ 2562332 h 4293412"/>
              <a:gd name="connsiteX297" fmla="*/ 1360026 w 5518799"/>
              <a:gd name="connsiteY297" fmla="*/ 2580422 h 4293412"/>
              <a:gd name="connsiteX298" fmla="*/ 1374334 w 5518799"/>
              <a:gd name="connsiteY298" fmla="*/ 2587579 h 4293412"/>
              <a:gd name="connsiteX299" fmla="*/ 2389180 w 5518799"/>
              <a:gd name="connsiteY299" fmla="*/ 2957729 h 4293412"/>
              <a:gd name="connsiteX300" fmla="*/ 2990882 w 5518799"/>
              <a:gd name="connsiteY300" fmla="*/ 3192900 h 4293412"/>
              <a:gd name="connsiteX301" fmla="*/ 3015921 w 5518799"/>
              <a:gd name="connsiteY301" fmla="*/ 3207213 h 4293412"/>
              <a:gd name="connsiteX302" fmla="*/ 3037128 w 5518799"/>
              <a:gd name="connsiteY302" fmla="*/ 3203635 h 4293412"/>
              <a:gd name="connsiteX303" fmla="*/ 2887405 w 5518799"/>
              <a:gd name="connsiteY303" fmla="*/ 3118154 h 4293412"/>
              <a:gd name="connsiteX304" fmla="*/ 2884083 w 5518799"/>
              <a:gd name="connsiteY304" fmla="*/ 3110998 h 4293412"/>
              <a:gd name="connsiteX305" fmla="*/ 2901968 w 5518799"/>
              <a:gd name="connsiteY305" fmla="*/ 3110998 h 4293412"/>
              <a:gd name="connsiteX306" fmla="*/ 2898391 w 5518799"/>
              <a:gd name="connsiteY306" fmla="*/ 3103841 h 4293412"/>
              <a:gd name="connsiteX307" fmla="*/ 2873352 w 5518799"/>
              <a:gd name="connsiteY307" fmla="*/ 3075215 h 4293412"/>
              <a:gd name="connsiteX308" fmla="*/ 2848569 w 5518799"/>
              <a:gd name="connsiteY308" fmla="*/ 3061101 h 4293412"/>
              <a:gd name="connsiteX309" fmla="*/ 2759399 w 5518799"/>
              <a:gd name="connsiteY309" fmla="*/ 3029095 h 4293412"/>
              <a:gd name="connsiteX310" fmla="*/ 2738193 w 5518799"/>
              <a:gd name="connsiteY310" fmla="*/ 3018361 h 4293412"/>
              <a:gd name="connsiteX311" fmla="*/ 2634971 w 5518799"/>
              <a:gd name="connsiteY311" fmla="*/ 2950771 h 4293412"/>
              <a:gd name="connsiteX312" fmla="*/ 2613253 w 5518799"/>
              <a:gd name="connsiteY312" fmla="*/ 2943615 h 4293412"/>
              <a:gd name="connsiteX313" fmla="*/ 2453055 w 5518799"/>
              <a:gd name="connsiteY313" fmla="*/ 2879405 h 4293412"/>
              <a:gd name="connsiteX314" fmla="*/ 2428271 w 5518799"/>
              <a:gd name="connsiteY314" fmla="*/ 2872249 h 4293412"/>
              <a:gd name="connsiteX315" fmla="*/ 2410642 w 5518799"/>
              <a:gd name="connsiteY315" fmla="*/ 2833285 h 4293412"/>
              <a:gd name="connsiteX316" fmla="*/ 2389180 w 5518799"/>
              <a:gd name="connsiteY316" fmla="*/ 2822352 h 4293412"/>
              <a:gd name="connsiteX317" fmla="*/ 2036846 w 5518799"/>
              <a:gd name="connsiteY317" fmla="*/ 2704866 h 4293412"/>
              <a:gd name="connsiteX318" fmla="*/ 2043744 w 5518799"/>
              <a:gd name="connsiteY318" fmla="*/ 2712022 h 4293412"/>
              <a:gd name="connsiteX319" fmla="*/ 2033269 w 5518799"/>
              <a:gd name="connsiteY319" fmla="*/ 2712022 h 4293412"/>
              <a:gd name="connsiteX320" fmla="*/ 1919060 w 5518799"/>
              <a:gd name="connsiteY320" fmla="*/ 2669481 h 4293412"/>
              <a:gd name="connsiteX321" fmla="*/ 2025859 w 5518799"/>
              <a:gd name="connsiteY321" fmla="*/ 2701288 h 4293412"/>
              <a:gd name="connsiteX322" fmla="*/ 1648486 w 5518799"/>
              <a:gd name="connsiteY322" fmla="*/ 2573266 h 4293412"/>
              <a:gd name="connsiteX323" fmla="*/ 1644909 w 5518799"/>
              <a:gd name="connsiteY323" fmla="*/ 2573266 h 4293412"/>
              <a:gd name="connsiteX324" fmla="*/ 943561 w 5518799"/>
              <a:gd name="connsiteY324" fmla="*/ 2327559 h 4293412"/>
              <a:gd name="connsiteX325" fmla="*/ 929253 w 5518799"/>
              <a:gd name="connsiteY325" fmla="*/ 2323981 h 4293412"/>
              <a:gd name="connsiteX326" fmla="*/ 804825 w 5518799"/>
              <a:gd name="connsiteY326" fmla="*/ 2302511 h 4293412"/>
              <a:gd name="connsiteX327" fmla="*/ 801248 w 5518799"/>
              <a:gd name="connsiteY327" fmla="*/ 2305890 h 4293412"/>
              <a:gd name="connsiteX328" fmla="*/ 808402 w 5518799"/>
              <a:gd name="connsiteY328" fmla="*/ 2313047 h 4293412"/>
              <a:gd name="connsiteX329" fmla="*/ 904470 w 5518799"/>
              <a:gd name="connsiteY329" fmla="*/ 2338095 h 4293412"/>
              <a:gd name="connsiteX330" fmla="*/ 915201 w 5518799"/>
              <a:gd name="connsiteY330" fmla="*/ 2341673 h 4293412"/>
              <a:gd name="connsiteX331" fmla="*/ 1050360 w 5518799"/>
              <a:gd name="connsiteY331" fmla="*/ 2391371 h 4293412"/>
              <a:gd name="connsiteX332" fmla="*/ 1039629 w 5518799"/>
              <a:gd name="connsiteY332" fmla="*/ 2388190 h 4293412"/>
              <a:gd name="connsiteX333" fmla="*/ 1039629 w 5518799"/>
              <a:gd name="connsiteY333" fmla="*/ 2391371 h 4293412"/>
              <a:gd name="connsiteX334" fmla="*/ 1057514 w 5518799"/>
              <a:gd name="connsiteY334" fmla="*/ 2409461 h 4293412"/>
              <a:gd name="connsiteX335" fmla="*/ 837018 w 5518799"/>
              <a:gd name="connsiteY335" fmla="*/ 2352408 h 4293412"/>
              <a:gd name="connsiteX336" fmla="*/ 833185 w 5518799"/>
              <a:gd name="connsiteY336" fmla="*/ 2355986 h 4293412"/>
              <a:gd name="connsiteX337" fmla="*/ 840339 w 5518799"/>
              <a:gd name="connsiteY337" fmla="*/ 2362944 h 4293412"/>
              <a:gd name="connsiteX338" fmla="*/ 965023 w 5518799"/>
              <a:gd name="connsiteY338" fmla="*/ 2405883 h 4293412"/>
              <a:gd name="connsiteX339" fmla="*/ 794094 w 5518799"/>
              <a:gd name="connsiteY339" fmla="*/ 2362944 h 4293412"/>
              <a:gd name="connsiteX340" fmla="*/ 790517 w 5518799"/>
              <a:gd name="connsiteY340" fmla="*/ 2366522 h 4293412"/>
              <a:gd name="connsiteX341" fmla="*/ 786940 w 5518799"/>
              <a:gd name="connsiteY341" fmla="*/ 2370100 h 4293412"/>
              <a:gd name="connsiteX342" fmla="*/ 231483 w 5518799"/>
              <a:gd name="connsiteY342" fmla="*/ 2177868 h 4293412"/>
              <a:gd name="connsiteX343" fmla="*/ 224329 w 5518799"/>
              <a:gd name="connsiteY343" fmla="*/ 2170712 h 4293412"/>
              <a:gd name="connsiteX344" fmla="*/ 206699 w 5518799"/>
              <a:gd name="connsiteY344" fmla="*/ 2124393 h 4293412"/>
              <a:gd name="connsiteX345" fmla="*/ 199545 w 5518799"/>
              <a:gd name="connsiteY345" fmla="*/ 2117237 h 4293412"/>
              <a:gd name="connsiteX346" fmla="*/ 149723 w 5518799"/>
              <a:gd name="connsiteY346" fmla="*/ 2092388 h 4293412"/>
              <a:gd name="connsiteX347" fmla="*/ 163775 w 5518799"/>
              <a:gd name="connsiteY347" fmla="*/ 2081653 h 4293412"/>
              <a:gd name="connsiteX348" fmla="*/ 163775 w 5518799"/>
              <a:gd name="connsiteY348" fmla="*/ 2077876 h 4293412"/>
              <a:gd name="connsiteX349" fmla="*/ 160198 w 5518799"/>
              <a:gd name="connsiteY349" fmla="*/ 2074696 h 4293412"/>
              <a:gd name="connsiteX350" fmla="*/ 153300 w 5518799"/>
              <a:gd name="connsiteY350" fmla="*/ 2074696 h 4293412"/>
              <a:gd name="connsiteX351" fmla="*/ 128005 w 5518799"/>
              <a:gd name="connsiteY351" fmla="*/ 2038913 h 4293412"/>
              <a:gd name="connsiteX352" fmla="*/ 128005 w 5518799"/>
              <a:gd name="connsiteY352" fmla="*/ 2028178 h 4293412"/>
              <a:gd name="connsiteX353" fmla="*/ 156621 w 5518799"/>
              <a:gd name="connsiteY353" fmla="*/ 2006907 h 4293412"/>
              <a:gd name="connsiteX354" fmla="*/ 163775 w 5518799"/>
              <a:gd name="connsiteY354" fmla="*/ 2003329 h 4293412"/>
              <a:gd name="connsiteX355" fmla="*/ 761901 w 5518799"/>
              <a:gd name="connsiteY355" fmla="*/ 2206296 h 4293412"/>
              <a:gd name="connsiteX356" fmla="*/ 772632 w 5518799"/>
              <a:gd name="connsiteY356" fmla="*/ 2206296 h 4293412"/>
              <a:gd name="connsiteX357" fmla="*/ 826031 w 5518799"/>
              <a:gd name="connsiteY357" fmla="*/ 2231145 h 4293412"/>
              <a:gd name="connsiteX358" fmla="*/ 840339 w 5518799"/>
              <a:gd name="connsiteY358" fmla="*/ 2234922 h 4293412"/>
              <a:gd name="connsiteX359" fmla="*/ 1349551 w 5518799"/>
              <a:gd name="connsiteY359" fmla="*/ 2384413 h 4293412"/>
              <a:gd name="connsiteX360" fmla="*/ 1968883 w 5518799"/>
              <a:gd name="connsiteY360" fmla="*/ 2601693 h 4293412"/>
              <a:gd name="connsiteX361" fmla="*/ 2310997 w 5518799"/>
              <a:gd name="connsiteY361" fmla="*/ 2715601 h 4293412"/>
              <a:gd name="connsiteX362" fmla="*/ 1712616 w 5518799"/>
              <a:gd name="connsiteY362" fmla="*/ 2476852 h 4293412"/>
              <a:gd name="connsiteX363" fmla="*/ 1705718 w 5518799"/>
              <a:gd name="connsiteY363" fmla="*/ 2448424 h 4293412"/>
              <a:gd name="connsiteX364" fmla="*/ 1687577 w 5518799"/>
              <a:gd name="connsiteY364" fmla="*/ 2462737 h 4293412"/>
              <a:gd name="connsiteX365" fmla="*/ 1171467 w 5518799"/>
              <a:gd name="connsiteY365" fmla="*/ 2298933 h 4293412"/>
              <a:gd name="connsiteX366" fmla="*/ 576919 w 5518799"/>
              <a:gd name="connsiteY366" fmla="*/ 2106502 h 4293412"/>
              <a:gd name="connsiteX367" fmla="*/ 49822 w 5518799"/>
              <a:gd name="connsiteY367" fmla="*/ 1928583 h 4293412"/>
              <a:gd name="connsiteX368" fmla="*/ 121107 w 5518799"/>
              <a:gd name="connsiteY368" fmla="*/ 1910493 h 4293412"/>
              <a:gd name="connsiteX369" fmla="*/ 0 w 5518799"/>
              <a:gd name="connsiteY369" fmla="*/ 1825013 h 4293412"/>
              <a:gd name="connsiteX370" fmla="*/ 359744 w 5518799"/>
              <a:gd name="connsiteY370" fmla="*/ 1928583 h 4293412"/>
              <a:gd name="connsiteX371" fmla="*/ 875854 w 5518799"/>
              <a:gd name="connsiteY371" fmla="*/ 2081653 h 4293412"/>
              <a:gd name="connsiteX372" fmla="*/ 1876392 w 5518799"/>
              <a:gd name="connsiteY372" fmla="*/ 2384413 h 4293412"/>
              <a:gd name="connsiteX373" fmla="*/ 2243034 w 5518799"/>
              <a:gd name="connsiteY373" fmla="*/ 2509056 h 4293412"/>
              <a:gd name="connsiteX374" fmla="*/ 2008230 w 5518799"/>
              <a:gd name="connsiteY374" fmla="*/ 2416618 h 4293412"/>
              <a:gd name="connsiteX375" fmla="*/ 1990345 w 5518799"/>
              <a:gd name="connsiteY375" fmla="*/ 2409461 h 4293412"/>
              <a:gd name="connsiteX376" fmla="*/ 1794376 w 5518799"/>
              <a:gd name="connsiteY376" fmla="*/ 2341673 h 4293412"/>
              <a:gd name="connsiteX377" fmla="*/ 1773170 w 5518799"/>
              <a:gd name="connsiteY377" fmla="*/ 2338095 h 4293412"/>
              <a:gd name="connsiteX378" fmla="*/ 1659217 w 5518799"/>
              <a:gd name="connsiteY378" fmla="*/ 2288198 h 4293412"/>
              <a:gd name="connsiteX379" fmla="*/ 1766016 w 5518799"/>
              <a:gd name="connsiteY379" fmla="*/ 2302511 h 4293412"/>
              <a:gd name="connsiteX380" fmla="*/ 1776747 w 5518799"/>
              <a:gd name="connsiteY380" fmla="*/ 2305890 h 4293412"/>
              <a:gd name="connsiteX381" fmla="*/ 1791055 w 5518799"/>
              <a:gd name="connsiteY381" fmla="*/ 2316625 h 4293412"/>
              <a:gd name="connsiteX382" fmla="*/ 2147221 w 5518799"/>
              <a:gd name="connsiteY382" fmla="*/ 2434310 h 4293412"/>
              <a:gd name="connsiteX383" fmla="*/ 2147221 w 5518799"/>
              <a:gd name="connsiteY383" fmla="*/ 2430732 h 4293412"/>
              <a:gd name="connsiteX384" fmla="*/ 2118605 w 5518799"/>
              <a:gd name="connsiteY384" fmla="*/ 2405883 h 4293412"/>
              <a:gd name="connsiteX385" fmla="*/ 2097143 w 5518799"/>
              <a:gd name="connsiteY385" fmla="*/ 2398527 h 4293412"/>
              <a:gd name="connsiteX386" fmla="*/ 1997499 w 5518799"/>
              <a:gd name="connsiteY386" fmla="*/ 2370100 h 4293412"/>
              <a:gd name="connsiteX387" fmla="*/ 1976292 w 5518799"/>
              <a:gd name="connsiteY387" fmla="*/ 2362944 h 4293412"/>
              <a:gd name="connsiteX388" fmla="*/ 1808684 w 5518799"/>
              <a:gd name="connsiteY388" fmla="*/ 2295354 h 4293412"/>
              <a:gd name="connsiteX389" fmla="*/ 1901431 w 5518799"/>
              <a:gd name="connsiteY389" fmla="*/ 2316625 h 4293412"/>
              <a:gd name="connsiteX390" fmla="*/ 1901431 w 5518799"/>
              <a:gd name="connsiteY390" fmla="*/ 2313047 h 4293412"/>
              <a:gd name="connsiteX391" fmla="*/ 1819671 w 5518799"/>
              <a:gd name="connsiteY391" fmla="*/ 2266927 h 4293412"/>
              <a:gd name="connsiteX392" fmla="*/ 1876392 w 5518799"/>
              <a:gd name="connsiteY392" fmla="*/ 2270505 h 4293412"/>
              <a:gd name="connsiteX393" fmla="*/ 1876392 w 5518799"/>
              <a:gd name="connsiteY393" fmla="*/ 2266927 h 4293412"/>
              <a:gd name="connsiteX394" fmla="*/ 1705718 w 5518799"/>
              <a:gd name="connsiteY394" fmla="*/ 2191983 h 4293412"/>
              <a:gd name="connsiteX395" fmla="*/ 1691154 w 5518799"/>
              <a:gd name="connsiteY395" fmla="*/ 2185025 h 4293412"/>
              <a:gd name="connsiteX396" fmla="*/ 1587932 w 5518799"/>
              <a:gd name="connsiteY396" fmla="*/ 2149242 h 4293412"/>
              <a:gd name="connsiteX397" fmla="*/ 1584355 w 5518799"/>
              <a:gd name="connsiteY397" fmla="*/ 2153019 h 4293412"/>
              <a:gd name="connsiteX398" fmla="*/ 1580778 w 5518799"/>
              <a:gd name="connsiteY398" fmla="*/ 2160176 h 4293412"/>
              <a:gd name="connsiteX399" fmla="*/ 1573880 w 5518799"/>
              <a:gd name="connsiteY399" fmla="*/ 2156598 h 4293412"/>
              <a:gd name="connsiteX400" fmla="*/ 1555995 w 5518799"/>
              <a:gd name="connsiteY400" fmla="*/ 2153019 h 4293412"/>
              <a:gd name="connsiteX401" fmla="*/ 1463504 w 5518799"/>
              <a:gd name="connsiteY401" fmla="*/ 2081653 h 4293412"/>
              <a:gd name="connsiteX402" fmla="*/ 1459927 w 5518799"/>
              <a:gd name="connsiteY402" fmla="*/ 2077876 h 4293412"/>
              <a:gd name="connsiteX403" fmla="*/ 1495441 w 5518799"/>
              <a:gd name="connsiteY403" fmla="*/ 2085231 h 4293412"/>
              <a:gd name="connsiteX404" fmla="*/ 1513326 w 5518799"/>
              <a:gd name="connsiteY404" fmla="*/ 2088810 h 4293412"/>
              <a:gd name="connsiteX405" fmla="*/ 1527379 w 5518799"/>
              <a:gd name="connsiteY405" fmla="*/ 2081653 h 4293412"/>
              <a:gd name="connsiteX406" fmla="*/ 1534533 w 5518799"/>
              <a:gd name="connsiteY406" fmla="*/ 2081653 h 4293412"/>
              <a:gd name="connsiteX407" fmla="*/ 1523802 w 5518799"/>
              <a:gd name="connsiteY407" fmla="*/ 2077876 h 4293412"/>
              <a:gd name="connsiteX408" fmla="*/ 1000793 w 5518799"/>
              <a:gd name="connsiteY408" fmla="*/ 1903734 h 4293412"/>
              <a:gd name="connsiteX409" fmla="*/ 986230 w 5518799"/>
              <a:gd name="connsiteY409" fmla="*/ 1900156 h 4293412"/>
              <a:gd name="connsiteX410" fmla="*/ 925676 w 5518799"/>
              <a:gd name="connsiteY410" fmla="*/ 1896379 h 4293412"/>
              <a:gd name="connsiteX411" fmla="*/ 1128799 w 5518799"/>
              <a:gd name="connsiteY411" fmla="*/ 1978281 h 4293412"/>
              <a:gd name="connsiteX412" fmla="*/ 1135953 w 5518799"/>
              <a:gd name="connsiteY412" fmla="*/ 1982058 h 4293412"/>
              <a:gd name="connsiteX413" fmla="*/ 1128799 w 5518799"/>
              <a:gd name="connsiteY413" fmla="*/ 1985637 h 4293412"/>
              <a:gd name="connsiteX414" fmla="*/ 1100183 w 5518799"/>
              <a:gd name="connsiteY414" fmla="*/ 1978281 h 4293412"/>
              <a:gd name="connsiteX415" fmla="*/ 1093029 w 5518799"/>
              <a:gd name="connsiteY415" fmla="*/ 1974703 h 4293412"/>
              <a:gd name="connsiteX416" fmla="*/ 1089452 w 5518799"/>
              <a:gd name="connsiteY416" fmla="*/ 1974703 h 4293412"/>
              <a:gd name="connsiteX417" fmla="*/ 1039629 w 5518799"/>
              <a:gd name="connsiteY417" fmla="*/ 1967547 h 4293412"/>
              <a:gd name="connsiteX418" fmla="*/ 1032475 w 5518799"/>
              <a:gd name="connsiteY418" fmla="*/ 1974703 h 4293412"/>
              <a:gd name="connsiteX419" fmla="*/ 1043206 w 5518799"/>
              <a:gd name="connsiteY419" fmla="*/ 1982058 h 4293412"/>
              <a:gd name="connsiteX420" fmla="*/ 1025577 w 5518799"/>
              <a:gd name="connsiteY420" fmla="*/ 1978281 h 4293412"/>
              <a:gd name="connsiteX421" fmla="*/ 822454 w 5518799"/>
              <a:gd name="connsiteY421" fmla="*/ 1939119 h 4293412"/>
              <a:gd name="connsiteX422" fmla="*/ 818877 w 5518799"/>
              <a:gd name="connsiteY422" fmla="*/ 1942698 h 4293412"/>
              <a:gd name="connsiteX423" fmla="*/ 826031 w 5518799"/>
              <a:gd name="connsiteY423" fmla="*/ 1949854 h 4293412"/>
              <a:gd name="connsiteX424" fmla="*/ 936407 w 5518799"/>
              <a:gd name="connsiteY424" fmla="*/ 1978281 h 4293412"/>
              <a:gd name="connsiteX425" fmla="*/ 904470 w 5518799"/>
              <a:gd name="connsiteY425" fmla="*/ 1974703 h 4293412"/>
              <a:gd name="connsiteX426" fmla="*/ 886585 w 5518799"/>
              <a:gd name="connsiteY426" fmla="*/ 1967547 h 4293412"/>
              <a:gd name="connsiteX427" fmla="*/ 790517 w 5518799"/>
              <a:gd name="connsiteY427" fmla="*/ 1960589 h 4293412"/>
              <a:gd name="connsiteX428" fmla="*/ 843916 w 5518799"/>
              <a:gd name="connsiteY428" fmla="*/ 1982058 h 4293412"/>
              <a:gd name="connsiteX429" fmla="*/ 858224 w 5518799"/>
              <a:gd name="connsiteY429" fmla="*/ 1989215 h 4293412"/>
              <a:gd name="connsiteX430" fmla="*/ 936407 w 5518799"/>
              <a:gd name="connsiteY430" fmla="*/ 2006907 h 4293412"/>
              <a:gd name="connsiteX431" fmla="*/ 943561 w 5518799"/>
              <a:gd name="connsiteY431" fmla="*/ 2017642 h 4293412"/>
              <a:gd name="connsiteX432" fmla="*/ 950715 w 5518799"/>
              <a:gd name="connsiteY432" fmla="*/ 2017642 h 4293412"/>
              <a:gd name="connsiteX433" fmla="*/ 965023 w 5518799"/>
              <a:gd name="connsiteY433" fmla="*/ 2014064 h 4293412"/>
              <a:gd name="connsiteX434" fmla="*/ 1139274 w 5518799"/>
              <a:gd name="connsiteY434" fmla="*/ 2081653 h 4293412"/>
              <a:gd name="connsiteX435" fmla="*/ 765478 w 5518799"/>
              <a:gd name="connsiteY435" fmla="*/ 1992396 h 4293412"/>
              <a:gd name="connsiteX436" fmla="*/ 758324 w 5518799"/>
              <a:gd name="connsiteY436" fmla="*/ 1995974 h 4293412"/>
              <a:gd name="connsiteX437" fmla="*/ 769055 w 5518799"/>
              <a:gd name="connsiteY437" fmla="*/ 2006907 h 4293412"/>
              <a:gd name="connsiteX438" fmla="*/ 886585 w 5518799"/>
              <a:gd name="connsiteY438" fmla="*/ 2038913 h 4293412"/>
              <a:gd name="connsiteX439" fmla="*/ 886585 w 5518799"/>
              <a:gd name="connsiteY439" fmla="*/ 2042491 h 4293412"/>
              <a:gd name="connsiteX440" fmla="*/ 879431 w 5518799"/>
              <a:gd name="connsiteY440" fmla="*/ 2042491 h 4293412"/>
              <a:gd name="connsiteX441" fmla="*/ 879431 w 5518799"/>
              <a:gd name="connsiteY441" fmla="*/ 2049449 h 4293412"/>
              <a:gd name="connsiteX442" fmla="*/ 883008 w 5518799"/>
              <a:gd name="connsiteY442" fmla="*/ 2053027 h 4293412"/>
              <a:gd name="connsiteX443" fmla="*/ 883008 w 5518799"/>
              <a:gd name="connsiteY443" fmla="*/ 2056605 h 4293412"/>
              <a:gd name="connsiteX444" fmla="*/ 851070 w 5518799"/>
              <a:gd name="connsiteY444" fmla="*/ 2049449 h 4293412"/>
              <a:gd name="connsiteX445" fmla="*/ 840339 w 5518799"/>
              <a:gd name="connsiteY445" fmla="*/ 2049449 h 4293412"/>
              <a:gd name="connsiteX446" fmla="*/ 106799 w 5518799"/>
              <a:gd name="connsiteY446" fmla="*/ 1821832 h 4293412"/>
              <a:gd name="connsiteX447" fmla="*/ 106799 w 5518799"/>
              <a:gd name="connsiteY447" fmla="*/ 1814676 h 4293412"/>
              <a:gd name="connsiteX448" fmla="*/ 110376 w 5518799"/>
              <a:gd name="connsiteY448" fmla="*/ 1807320 h 4293412"/>
              <a:gd name="connsiteX449" fmla="*/ 117530 w 5518799"/>
              <a:gd name="connsiteY449" fmla="*/ 1807320 h 4293412"/>
              <a:gd name="connsiteX450" fmla="*/ 138992 w 5518799"/>
              <a:gd name="connsiteY450" fmla="*/ 1789628 h 4293412"/>
              <a:gd name="connsiteX451" fmla="*/ 142569 w 5518799"/>
              <a:gd name="connsiteY451" fmla="*/ 1789628 h 4293412"/>
              <a:gd name="connsiteX452" fmla="*/ 124684 w 5518799"/>
              <a:gd name="connsiteY452" fmla="*/ 1775315 h 4293412"/>
              <a:gd name="connsiteX453" fmla="*/ 128005 w 5518799"/>
              <a:gd name="connsiteY453" fmla="*/ 1746888 h 4293412"/>
              <a:gd name="connsiteX454" fmla="*/ 206699 w 5518799"/>
              <a:gd name="connsiteY454" fmla="*/ 1672142 h 4293412"/>
              <a:gd name="connsiteX455" fmla="*/ 138992 w 5518799"/>
              <a:gd name="connsiteY455" fmla="*/ 1629203 h 4293412"/>
              <a:gd name="connsiteX456" fmla="*/ 309921 w 5518799"/>
              <a:gd name="connsiteY456" fmla="*/ 1657630 h 4293412"/>
              <a:gd name="connsiteX457" fmla="*/ 313498 w 5518799"/>
              <a:gd name="connsiteY457" fmla="*/ 1650871 h 4293412"/>
              <a:gd name="connsiteX458" fmla="*/ 281305 w 5518799"/>
              <a:gd name="connsiteY458" fmla="*/ 1632781 h 4293412"/>
              <a:gd name="connsiteX459" fmla="*/ 281305 w 5518799"/>
              <a:gd name="connsiteY459" fmla="*/ 1622245 h 4293412"/>
              <a:gd name="connsiteX460" fmla="*/ 284882 w 5518799"/>
              <a:gd name="connsiteY460" fmla="*/ 1618667 h 4293412"/>
              <a:gd name="connsiteX461" fmla="*/ 284882 w 5518799"/>
              <a:gd name="connsiteY461" fmla="*/ 1607932 h 4293412"/>
              <a:gd name="connsiteX462" fmla="*/ 284882 w 5518799"/>
              <a:gd name="connsiteY462" fmla="*/ 1604354 h 4293412"/>
              <a:gd name="connsiteX463" fmla="*/ 487749 w 5518799"/>
              <a:gd name="connsiteY463" fmla="*/ 1654052 h 4293412"/>
              <a:gd name="connsiteX464" fmla="*/ 498480 w 5518799"/>
              <a:gd name="connsiteY464" fmla="*/ 1657630 h 4293412"/>
              <a:gd name="connsiteX465" fmla="*/ 761901 w 5518799"/>
              <a:gd name="connsiteY465" fmla="*/ 1729195 h 4293412"/>
              <a:gd name="connsiteX466" fmla="*/ 776209 w 5518799"/>
              <a:gd name="connsiteY466" fmla="*/ 1732773 h 4293412"/>
              <a:gd name="connsiteX467" fmla="*/ 1313781 w 5518799"/>
              <a:gd name="connsiteY467" fmla="*/ 1867952 h 4293412"/>
              <a:gd name="connsiteX468" fmla="*/ 1331666 w 5518799"/>
              <a:gd name="connsiteY468" fmla="*/ 1871530 h 4293412"/>
              <a:gd name="connsiteX469" fmla="*/ 1406527 w 5518799"/>
              <a:gd name="connsiteY469" fmla="*/ 1882066 h 4293412"/>
              <a:gd name="connsiteX470" fmla="*/ 1410104 w 5518799"/>
              <a:gd name="connsiteY470" fmla="*/ 1875108 h 4293412"/>
              <a:gd name="connsiteX471" fmla="*/ 1399373 w 5518799"/>
              <a:gd name="connsiteY471" fmla="*/ 1867952 h 4293412"/>
              <a:gd name="connsiteX472" fmla="*/ 1331666 w 5518799"/>
              <a:gd name="connsiteY472" fmla="*/ 1835946 h 4293412"/>
              <a:gd name="connsiteX473" fmla="*/ 1360026 w 5518799"/>
              <a:gd name="connsiteY473" fmla="*/ 1839525 h 4293412"/>
              <a:gd name="connsiteX474" fmla="*/ 1360026 w 5518799"/>
              <a:gd name="connsiteY474" fmla="*/ 1835946 h 4293412"/>
              <a:gd name="connsiteX475" fmla="*/ 1288997 w 5518799"/>
              <a:gd name="connsiteY475" fmla="*/ 1778893 h 4293412"/>
              <a:gd name="connsiteX476" fmla="*/ 1274689 w 5518799"/>
              <a:gd name="connsiteY476" fmla="*/ 1771737 h 4293412"/>
              <a:gd name="connsiteX477" fmla="*/ 1142851 w 5518799"/>
              <a:gd name="connsiteY477" fmla="*/ 1711105 h 4293412"/>
              <a:gd name="connsiteX478" fmla="*/ 1125222 w 5518799"/>
              <a:gd name="connsiteY478" fmla="*/ 1704147 h 4293412"/>
              <a:gd name="connsiteX479" fmla="*/ 794094 w 5518799"/>
              <a:gd name="connsiteY479" fmla="*/ 1483091 h 4293412"/>
              <a:gd name="connsiteX480" fmla="*/ 779786 w 5518799"/>
              <a:gd name="connsiteY480" fmla="*/ 1472555 h 4293412"/>
              <a:gd name="connsiteX481" fmla="*/ 641049 w 5518799"/>
              <a:gd name="connsiteY481" fmla="*/ 1404767 h 4293412"/>
              <a:gd name="connsiteX482" fmla="*/ 630318 w 5518799"/>
              <a:gd name="connsiteY482" fmla="*/ 1397610 h 4293412"/>
              <a:gd name="connsiteX483" fmla="*/ 630318 w 5518799"/>
              <a:gd name="connsiteY483" fmla="*/ 1390652 h 4293412"/>
              <a:gd name="connsiteX484" fmla="*/ 633895 w 5518799"/>
              <a:gd name="connsiteY484" fmla="*/ 1383496 h 4293412"/>
              <a:gd name="connsiteX485" fmla="*/ 712078 w 5518799"/>
              <a:gd name="connsiteY485" fmla="*/ 1397610 h 4293412"/>
              <a:gd name="connsiteX486" fmla="*/ 722809 w 5518799"/>
              <a:gd name="connsiteY486" fmla="*/ 1397610 h 4293412"/>
              <a:gd name="connsiteX487" fmla="*/ 733540 w 5518799"/>
              <a:gd name="connsiteY487" fmla="*/ 1397610 h 4293412"/>
              <a:gd name="connsiteX488" fmla="*/ 733540 w 5518799"/>
              <a:gd name="connsiteY488" fmla="*/ 1390652 h 4293412"/>
              <a:gd name="connsiteX489" fmla="*/ 726386 w 5518799"/>
              <a:gd name="connsiteY489" fmla="*/ 1383496 h 4293412"/>
              <a:gd name="connsiteX490" fmla="*/ 722809 w 5518799"/>
              <a:gd name="connsiteY490" fmla="*/ 1379918 h 4293412"/>
              <a:gd name="connsiteX491" fmla="*/ 737117 w 5518799"/>
              <a:gd name="connsiteY491" fmla="*/ 1379918 h 4293412"/>
              <a:gd name="connsiteX492" fmla="*/ 737117 w 5518799"/>
              <a:gd name="connsiteY492" fmla="*/ 1372761 h 4293412"/>
              <a:gd name="connsiteX493" fmla="*/ 658679 w 5518799"/>
              <a:gd name="connsiteY493" fmla="*/ 1273166 h 4293412"/>
              <a:gd name="connsiteX494" fmla="*/ 647948 w 5518799"/>
              <a:gd name="connsiteY494" fmla="*/ 1269588 h 4293412"/>
              <a:gd name="connsiteX495" fmla="*/ 598125 w 5518799"/>
              <a:gd name="connsiteY495" fmla="*/ 1223468 h 4293412"/>
              <a:gd name="connsiteX496" fmla="*/ 594548 w 5518799"/>
              <a:gd name="connsiteY496" fmla="*/ 1223468 h 4293412"/>
              <a:gd name="connsiteX497" fmla="*/ 623164 w 5518799"/>
              <a:gd name="connsiteY497" fmla="*/ 1201800 h 4293412"/>
              <a:gd name="connsiteX498" fmla="*/ 633895 w 5518799"/>
              <a:gd name="connsiteY498" fmla="*/ 1194842 h 4293412"/>
              <a:gd name="connsiteX499" fmla="*/ 641049 w 5518799"/>
              <a:gd name="connsiteY499" fmla="*/ 1151903 h 4293412"/>
              <a:gd name="connsiteX500" fmla="*/ 655102 w 5518799"/>
              <a:gd name="connsiteY500" fmla="*/ 1159259 h 4293412"/>
              <a:gd name="connsiteX501" fmla="*/ 687295 w 5518799"/>
              <a:gd name="connsiteY501" fmla="*/ 1162837 h 4293412"/>
              <a:gd name="connsiteX502" fmla="*/ 687295 w 5518799"/>
              <a:gd name="connsiteY502" fmla="*/ 1159259 h 4293412"/>
              <a:gd name="connsiteX503" fmla="*/ 672987 w 5518799"/>
              <a:gd name="connsiteY503" fmla="*/ 1130633 h 4293412"/>
              <a:gd name="connsiteX504" fmla="*/ 672987 w 5518799"/>
              <a:gd name="connsiteY504" fmla="*/ 1123476 h 4293412"/>
              <a:gd name="connsiteX505" fmla="*/ 676308 w 5518799"/>
              <a:gd name="connsiteY505" fmla="*/ 1119898 h 4293412"/>
              <a:gd name="connsiteX506" fmla="*/ 680141 w 5518799"/>
              <a:gd name="connsiteY506" fmla="*/ 1109362 h 4293412"/>
              <a:gd name="connsiteX507" fmla="*/ 608856 w 5518799"/>
              <a:gd name="connsiteY507" fmla="*/ 1059266 h 4293412"/>
              <a:gd name="connsiteX508" fmla="*/ 608856 w 5518799"/>
              <a:gd name="connsiteY508" fmla="*/ 1056086 h 4293412"/>
              <a:gd name="connsiteX509" fmla="*/ 633895 w 5518799"/>
              <a:gd name="connsiteY509" fmla="*/ 1041574 h 4293412"/>
              <a:gd name="connsiteX510" fmla="*/ 1157159 w 5518799"/>
              <a:gd name="connsiteY510" fmla="*/ 1162837 h 4293412"/>
              <a:gd name="connsiteX511" fmla="*/ 1160736 w 5518799"/>
              <a:gd name="connsiteY511" fmla="*/ 1166415 h 4293412"/>
              <a:gd name="connsiteX512" fmla="*/ 1189352 w 5518799"/>
              <a:gd name="connsiteY512" fmla="*/ 1176951 h 4293412"/>
              <a:gd name="connsiteX513" fmla="*/ 1285420 w 5518799"/>
              <a:gd name="connsiteY513" fmla="*/ 1187686 h 4293412"/>
              <a:gd name="connsiteX514" fmla="*/ 1466825 w 5518799"/>
              <a:gd name="connsiteY514" fmla="*/ 1230227 h 4293412"/>
              <a:gd name="connsiteX515" fmla="*/ 1320935 w 5518799"/>
              <a:gd name="connsiteY515" fmla="*/ 1198421 h 4293412"/>
              <a:gd name="connsiteX516" fmla="*/ 1296151 w 5518799"/>
              <a:gd name="connsiteY516" fmla="*/ 1201800 h 4293412"/>
              <a:gd name="connsiteX517" fmla="*/ 1324767 w 5518799"/>
              <a:gd name="connsiteY517" fmla="*/ 1216113 h 4293412"/>
              <a:gd name="connsiteX518" fmla="*/ 1737655 w 5518799"/>
              <a:gd name="connsiteY518" fmla="*/ 1305172 h 4293412"/>
              <a:gd name="connsiteX519" fmla="*/ 2862621 w 5518799"/>
              <a:gd name="connsiteY519" fmla="*/ 1700569 h 4293412"/>
              <a:gd name="connsiteX520" fmla="*/ 2884083 w 5518799"/>
              <a:gd name="connsiteY520" fmla="*/ 1704147 h 4293412"/>
              <a:gd name="connsiteX521" fmla="*/ 2880506 w 5518799"/>
              <a:gd name="connsiteY521" fmla="*/ 1696991 h 4293412"/>
              <a:gd name="connsiteX522" fmla="*/ 1662794 w 5518799"/>
              <a:gd name="connsiteY522" fmla="*/ 1248317 h 4293412"/>
              <a:gd name="connsiteX523" fmla="*/ 1598919 w 5518799"/>
              <a:gd name="connsiteY523" fmla="*/ 1230227 h 4293412"/>
              <a:gd name="connsiteX524" fmla="*/ 1797953 w 5518799"/>
              <a:gd name="connsiteY524" fmla="*/ 1266010 h 4293412"/>
              <a:gd name="connsiteX525" fmla="*/ 1830146 w 5518799"/>
              <a:gd name="connsiteY525" fmla="*/ 1280323 h 4293412"/>
              <a:gd name="connsiteX526" fmla="*/ 1933368 w 5518799"/>
              <a:gd name="connsiteY526" fmla="*/ 1315708 h 4293412"/>
              <a:gd name="connsiteX527" fmla="*/ 1926470 w 5518799"/>
              <a:gd name="connsiteY527" fmla="*/ 1319286 h 4293412"/>
              <a:gd name="connsiteX528" fmla="*/ 1958152 w 5518799"/>
              <a:gd name="connsiteY528" fmla="*/ 1333798 h 4293412"/>
              <a:gd name="connsiteX529" fmla="*/ 2228981 w 5518799"/>
              <a:gd name="connsiteY529" fmla="*/ 1404767 h 4293412"/>
              <a:gd name="connsiteX530" fmla="*/ 2235880 w 5518799"/>
              <a:gd name="connsiteY530" fmla="*/ 1408544 h 4293412"/>
              <a:gd name="connsiteX531" fmla="*/ 3976857 w 5518799"/>
              <a:gd name="connsiteY531" fmla="*/ 2003329 h 4293412"/>
              <a:gd name="connsiteX532" fmla="*/ 4009050 w 5518799"/>
              <a:gd name="connsiteY532" fmla="*/ 2014064 h 4293412"/>
              <a:gd name="connsiteX533" fmla="*/ 4009050 w 5518799"/>
              <a:gd name="connsiteY533" fmla="*/ 2006907 h 4293412"/>
              <a:gd name="connsiteX534" fmla="*/ 4012627 w 5518799"/>
              <a:gd name="connsiteY534" fmla="*/ 1995974 h 4293412"/>
              <a:gd name="connsiteX535" fmla="*/ 3282919 w 5518799"/>
              <a:gd name="connsiteY535" fmla="*/ 1686256 h 4293412"/>
              <a:gd name="connsiteX536" fmla="*/ 3033551 w 5518799"/>
              <a:gd name="connsiteY536" fmla="*/ 1607932 h 4293412"/>
              <a:gd name="connsiteX537" fmla="*/ 3282919 w 5518799"/>
              <a:gd name="connsiteY537" fmla="*/ 1654052 h 4293412"/>
              <a:gd name="connsiteX538" fmla="*/ 3994997 w 5518799"/>
              <a:gd name="connsiteY538" fmla="*/ 1892801 h 4293412"/>
              <a:gd name="connsiteX539" fmla="*/ 3984266 w 5518799"/>
              <a:gd name="connsiteY539" fmla="*/ 1892801 h 4293412"/>
              <a:gd name="connsiteX540" fmla="*/ 4030767 w 5518799"/>
              <a:gd name="connsiteY540" fmla="*/ 1900156 h 4293412"/>
              <a:gd name="connsiteX541" fmla="*/ 3994997 w 5518799"/>
              <a:gd name="connsiteY541" fmla="*/ 1878687 h 4293412"/>
              <a:gd name="connsiteX542" fmla="*/ 2755822 w 5518799"/>
              <a:gd name="connsiteY542" fmla="*/ 1444128 h 4293412"/>
              <a:gd name="connsiteX543" fmla="*/ 1797953 w 5518799"/>
              <a:gd name="connsiteY543" fmla="*/ 1180529 h 4293412"/>
              <a:gd name="connsiteX544" fmla="*/ 1196251 w 5518799"/>
              <a:gd name="connsiteY544" fmla="*/ 1034417 h 4293412"/>
              <a:gd name="connsiteX545" fmla="*/ 1146428 w 5518799"/>
              <a:gd name="connsiteY545" fmla="*/ 1037996 h 4293412"/>
              <a:gd name="connsiteX546" fmla="*/ 1199828 w 5518799"/>
              <a:gd name="connsiteY546" fmla="*/ 1066423 h 4293412"/>
              <a:gd name="connsiteX547" fmla="*/ 1787478 w 5518799"/>
              <a:gd name="connsiteY547" fmla="*/ 1219691 h 4293412"/>
              <a:gd name="connsiteX548" fmla="*/ 2083091 w 5518799"/>
              <a:gd name="connsiteY548" fmla="*/ 1305172 h 4293412"/>
              <a:gd name="connsiteX549" fmla="*/ 1847776 w 5518799"/>
              <a:gd name="connsiteY549" fmla="*/ 1251896 h 4293412"/>
              <a:gd name="connsiteX550" fmla="*/ 1516903 w 5518799"/>
              <a:gd name="connsiteY550" fmla="*/ 1166415 h 4293412"/>
              <a:gd name="connsiteX551" fmla="*/ 843916 w 5518799"/>
              <a:gd name="connsiteY551" fmla="*/ 1009568 h 4293412"/>
              <a:gd name="connsiteX552" fmla="*/ 633895 w 5518799"/>
              <a:gd name="connsiteY552" fmla="*/ 938401 h 4293412"/>
              <a:gd name="connsiteX553" fmla="*/ 619332 w 5518799"/>
              <a:gd name="connsiteY553" fmla="*/ 924088 h 4293412"/>
              <a:gd name="connsiteX554" fmla="*/ 619332 w 5518799"/>
              <a:gd name="connsiteY554" fmla="*/ 920510 h 4293412"/>
              <a:gd name="connsiteX555" fmla="*/ 687295 w 5518799"/>
              <a:gd name="connsiteY555" fmla="*/ 931244 h 4293412"/>
              <a:gd name="connsiteX556" fmla="*/ 694449 w 5518799"/>
              <a:gd name="connsiteY556" fmla="*/ 931244 h 4293412"/>
              <a:gd name="connsiteX557" fmla="*/ 698026 w 5518799"/>
              <a:gd name="connsiteY557" fmla="*/ 924088 h 4293412"/>
              <a:gd name="connsiteX558" fmla="*/ 708501 w 5518799"/>
              <a:gd name="connsiteY558" fmla="*/ 916931 h 4293412"/>
              <a:gd name="connsiteX559" fmla="*/ 704924 w 5518799"/>
              <a:gd name="connsiteY559" fmla="*/ 906395 h 4293412"/>
              <a:gd name="connsiteX560" fmla="*/ 658679 w 5518799"/>
              <a:gd name="connsiteY560" fmla="*/ 877769 h 4293412"/>
              <a:gd name="connsiteX561" fmla="*/ 658679 w 5518799"/>
              <a:gd name="connsiteY561" fmla="*/ 874191 h 4293412"/>
              <a:gd name="connsiteX562" fmla="*/ 733540 w 5518799"/>
              <a:gd name="connsiteY562" fmla="*/ 885125 h 4293412"/>
              <a:gd name="connsiteX563" fmla="*/ 744271 w 5518799"/>
              <a:gd name="connsiteY563" fmla="*/ 877769 h 4293412"/>
              <a:gd name="connsiteX564" fmla="*/ 911624 w 5518799"/>
              <a:gd name="connsiteY564" fmla="*/ 924088 h 4293412"/>
              <a:gd name="connsiteX565" fmla="*/ 1520225 w 5518799"/>
              <a:gd name="connsiteY565" fmla="*/ 1045152 h 4293412"/>
              <a:gd name="connsiteX566" fmla="*/ 2464041 w 5518799"/>
              <a:gd name="connsiteY566" fmla="*/ 1305172 h 4293412"/>
              <a:gd name="connsiteX567" fmla="*/ 2478094 w 5518799"/>
              <a:gd name="connsiteY567" fmla="*/ 1308949 h 4293412"/>
              <a:gd name="connsiteX568" fmla="*/ 2471195 w 5518799"/>
              <a:gd name="connsiteY568" fmla="*/ 1305172 h 4293412"/>
              <a:gd name="connsiteX569" fmla="*/ 1520225 w 5518799"/>
              <a:gd name="connsiteY569" fmla="*/ 1034417 h 4293412"/>
              <a:gd name="connsiteX570" fmla="*/ 747848 w 5518799"/>
              <a:gd name="connsiteY570" fmla="*/ 867035 h 4293412"/>
              <a:gd name="connsiteX571" fmla="*/ 755002 w 5518799"/>
              <a:gd name="connsiteY571" fmla="*/ 863456 h 4293412"/>
              <a:gd name="connsiteX572" fmla="*/ 765478 w 5518799"/>
              <a:gd name="connsiteY572" fmla="*/ 867035 h 4293412"/>
              <a:gd name="connsiteX573" fmla="*/ 765478 w 5518799"/>
              <a:gd name="connsiteY573" fmla="*/ 856499 h 4293412"/>
              <a:gd name="connsiteX574" fmla="*/ 765478 w 5518799"/>
              <a:gd name="connsiteY574" fmla="*/ 842186 h 4293412"/>
              <a:gd name="connsiteX575" fmla="*/ 801248 w 5518799"/>
              <a:gd name="connsiteY575" fmla="*/ 852920 h 4293412"/>
              <a:gd name="connsiteX576" fmla="*/ 779786 w 5518799"/>
              <a:gd name="connsiteY576" fmla="*/ 813560 h 4293412"/>
              <a:gd name="connsiteX577" fmla="*/ 779786 w 5518799"/>
              <a:gd name="connsiteY577" fmla="*/ 802825 h 4293412"/>
              <a:gd name="connsiteX578" fmla="*/ 786940 w 5518799"/>
              <a:gd name="connsiteY578" fmla="*/ 792289 h 4293412"/>
              <a:gd name="connsiteX579" fmla="*/ 790517 w 5518799"/>
              <a:gd name="connsiteY579" fmla="*/ 777976 h 4293412"/>
              <a:gd name="connsiteX580" fmla="*/ 765478 w 5518799"/>
              <a:gd name="connsiteY580" fmla="*/ 749549 h 4293412"/>
              <a:gd name="connsiteX581" fmla="*/ 755002 w 5518799"/>
              <a:gd name="connsiteY581" fmla="*/ 728079 h 4293412"/>
              <a:gd name="connsiteX582" fmla="*/ 722809 w 5518799"/>
              <a:gd name="connsiteY582" fmla="*/ 696073 h 4293412"/>
              <a:gd name="connsiteX583" fmla="*/ 719232 w 5518799"/>
              <a:gd name="connsiteY583" fmla="*/ 699652 h 4293412"/>
              <a:gd name="connsiteX584" fmla="*/ 722809 w 5518799"/>
              <a:gd name="connsiteY584" fmla="*/ 717344 h 4293412"/>
              <a:gd name="connsiteX585" fmla="*/ 715655 w 5518799"/>
              <a:gd name="connsiteY585" fmla="*/ 720922 h 4293412"/>
              <a:gd name="connsiteX586" fmla="*/ 672987 w 5518799"/>
              <a:gd name="connsiteY586" fmla="*/ 667646 h 4293412"/>
              <a:gd name="connsiteX587" fmla="*/ 672987 w 5518799"/>
              <a:gd name="connsiteY587" fmla="*/ 660291 h 4293412"/>
              <a:gd name="connsiteX588" fmla="*/ 672987 w 5518799"/>
              <a:gd name="connsiteY588" fmla="*/ 657110 h 4293412"/>
              <a:gd name="connsiteX589" fmla="*/ 672987 w 5518799"/>
              <a:gd name="connsiteY589" fmla="*/ 646177 h 4293412"/>
              <a:gd name="connsiteX590" fmla="*/ 672987 w 5518799"/>
              <a:gd name="connsiteY590" fmla="*/ 635442 h 4293412"/>
              <a:gd name="connsiteX591" fmla="*/ 687295 w 5518799"/>
              <a:gd name="connsiteY591" fmla="*/ 653532 h 4293412"/>
              <a:gd name="connsiteX592" fmla="*/ 715655 w 5518799"/>
              <a:gd name="connsiteY592" fmla="*/ 639020 h 4293412"/>
              <a:gd name="connsiteX593" fmla="*/ 719232 w 5518799"/>
              <a:gd name="connsiteY593" fmla="*/ 631864 h 4293412"/>
              <a:gd name="connsiteX594" fmla="*/ 680141 w 5518799"/>
              <a:gd name="connsiteY594" fmla="*/ 600057 h 4293412"/>
              <a:gd name="connsiteX595" fmla="*/ 672987 w 5518799"/>
              <a:gd name="connsiteY595" fmla="*/ 582166 h 4293412"/>
              <a:gd name="connsiteX596" fmla="*/ 676308 w 5518799"/>
              <a:gd name="connsiteY596" fmla="*/ 574810 h 4293412"/>
              <a:gd name="connsiteX597" fmla="*/ 680141 w 5518799"/>
              <a:gd name="connsiteY597" fmla="*/ 564473 h 4293412"/>
              <a:gd name="connsiteX598" fmla="*/ 719232 w 5518799"/>
              <a:gd name="connsiteY598" fmla="*/ 564473 h 4293412"/>
              <a:gd name="connsiteX599" fmla="*/ 737117 w 5518799"/>
              <a:gd name="connsiteY599" fmla="*/ 568051 h 4293412"/>
              <a:gd name="connsiteX600" fmla="*/ 1548841 w 5518799"/>
              <a:gd name="connsiteY600" fmla="*/ 720922 h 4293412"/>
              <a:gd name="connsiteX601" fmla="*/ 1260381 w 5518799"/>
              <a:gd name="connsiteY601" fmla="*/ 578587 h 4293412"/>
              <a:gd name="connsiteX602" fmla="*/ 1413426 w 5518799"/>
              <a:gd name="connsiteY602" fmla="*/ 571630 h 4293412"/>
              <a:gd name="connsiteX603" fmla="*/ 1313781 w 5518799"/>
              <a:gd name="connsiteY603" fmla="*/ 507420 h 4293412"/>
              <a:gd name="connsiteX604" fmla="*/ 1349551 w 5518799"/>
              <a:gd name="connsiteY604" fmla="*/ 489727 h 4293412"/>
              <a:gd name="connsiteX605" fmla="*/ 1296151 w 5518799"/>
              <a:gd name="connsiteY605" fmla="*/ 475216 h 4293412"/>
              <a:gd name="connsiteX606" fmla="*/ 1385065 w 5518799"/>
              <a:gd name="connsiteY606" fmla="*/ 471637 h 4293412"/>
              <a:gd name="connsiteX607" fmla="*/ 1022000 w 5518799"/>
              <a:gd name="connsiteY607" fmla="*/ 397090 h 4293412"/>
              <a:gd name="connsiteX608" fmla="*/ 1004115 w 5518799"/>
              <a:gd name="connsiteY608" fmla="*/ 393313 h 4293412"/>
              <a:gd name="connsiteX609" fmla="*/ 979076 w 5518799"/>
              <a:gd name="connsiteY609" fmla="*/ 389735 h 4293412"/>
              <a:gd name="connsiteX610" fmla="*/ 975499 w 5518799"/>
              <a:gd name="connsiteY610" fmla="*/ 389735 h 4293412"/>
              <a:gd name="connsiteX611" fmla="*/ 1118068 w 5518799"/>
              <a:gd name="connsiteY611" fmla="*/ 432674 h 4293412"/>
              <a:gd name="connsiteX612" fmla="*/ 886585 w 5518799"/>
              <a:gd name="connsiteY612" fmla="*/ 411204 h 4293412"/>
              <a:gd name="connsiteX613" fmla="*/ 1007692 w 5518799"/>
              <a:gd name="connsiteY613" fmla="*/ 439632 h 4293412"/>
              <a:gd name="connsiteX614" fmla="*/ 911624 w 5518799"/>
              <a:gd name="connsiteY614" fmla="*/ 429096 h 4293412"/>
              <a:gd name="connsiteX615" fmla="*/ 943561 w 5518799"/>
              <a:gd name="connsiteY615" fmla="*/ 439632 h 4293412"/>
              <a:gd name="connsiteX616" fmla="*/ 879431 w 5518799"/>
              <a:gd name="connsiteY616" fmla="*/ 432674 h 4293412"/>
              <a:gd name="connsiteX617" fmla="*/ 961446 w 5518799"/>
              <a:gd name="connsiteY617" fmla="*/ 450367 h 4293412"/>
              <a:gd name="connsiteX618" fmla="*/ 783107 w 5518799"/>
              <a:gd name="connsiteY618" fmla="*/ 404247 h 4293412"/>
              <a:gd name="connsiteX619" fmla="*/ 772632 w 5518799"/>
              <a:gd name="connsiteY619" fmla="*/ 379000 h 4293412"/>
              <a:gd name="connsiteX620" fmla="*/ 811723 w 5518799"/>
              <a:gd name="connsiteY620" fmla="*/ 368464 h 4293412"/>
              <a:gd name="connsiteX621" fmla="*/ 772632 w 5518799"/>
              <a:gd name="connsiteY621" fmla="*/ 361308 h 4293412"/>
              <a:gd name="connsiteX622" fmla="*/ 769055 w 5518799"/>
              <a:gd name="connsiteY622" fmla="*/ 357729 h 4293412"/>
              <a:gd name="connsiteX623" fmla="*/ 769055 w 5518799"/>
              <a:gd name="connsiteY623" fmla="*/ 354151 h 4293412"/>
              <a:gd name="connsiteX624" fmla="*/ 765478 w 5518799"/>
              <a:gd name="connsiteY624" fmla="*/ 340037 h 4293412"/>
              <a:gd name="connsiteX625" fmla="*/ 761901 w 5518799"/>
              <a:gd name="connsiteY625" fmla="*/ 332880 h 4293412"/>
              <a:gd name="connsiteX626" fmla="*/ 755002 w 5518799"/>
              <a:gd name="connsiteY626" fmla="*/ 325724 h 4293412"/>
              <a:gd name="connsiteX627" fmla="*/ 751425 w 5518799"/>
              <a:gd name="connsiteY627" fmla="*/ 321947 h 4293412"/>
              <a:gd name="connsiteX628" fmla="*/ 758324 w 5518799"/>
              <a:gd name="connsiteY628" fmla="*/ 318766 h 4293412"/>
              <a:gd name="connsiteX629" fmla="*/ 826031 w 5518799"/>
              <a:gd name="connsiteY629" fmla="*/ 329302 h 4293412"/>
              <a:gd name="connsiteX630" fmla="*/ 751425 w 5518799"/>
              <a:gd name="connsiteY630" fmla="*/ 304254 h 4293412"/>
              <a:gd name="connsiteX631" fmla="*/ 765478 w 5518799"/>
              <a:gd name="connsiteY631" fmla="*/ 297098 h 4293412"/>
              <a:gd name="connsiteX632" fmla="*/ 758324 w 5518799"/>
              <a:gd name="connsiteY632" fmla="*/ 290140 h 4293412"/>
              <a:gd name="connsiteX633" fmla="*/ 769055 w 5518799"/>
              <a:gd name="connsiteY633" fmla="*/ 268671 h 4293412"/>
              <a:gd name="connsiteX634" fmla="*/ 729708 w 5518799"/>
              <a:gd name="connsiteY634" fmla="*/ 233286 h 4293412"/>
              <a:gd name="connsiteX635" fmla="*/ 1132376 w 5518799"/>
              <a:gd name="connsiteY635" fmla="*/ 290140 h 4293412"/>
              <a:gd name="connsiteX636" fmla="*/ 1100183 w 5518799"/>
              <a:gd name="connsiteY636" fmla="*/ 279405 h 4293412"/>
              <a:gd name="connsiteX637" fmla="*/ 893483 w 5518799"/>
              <a:gd name="connsiteY637" fmla="*/ 208039 h 4293412"/>
              <a:gd name="connsiteX638" fmla="*/ 961446 w 5518799"/>
              <a:gd name="connsiteY638" fmla="*/ 222352 h 4293412"/>
              <a:gd name="connsiteX639" fmla="*/ 858224 w 5518799"/>
              <a:gd name="connsiteY639" fmla="*/ 169076 h 4293412"/>
              <a:gd name="connsiteX640" fmla="*/ 886585 w 5518799"/>
              <a:gd name="connsiteY640" fmla="*/ 150986 h 4293412"/>
              <a:gd name="connsiteX641" fmla="*/ 843916 w 5518799"/>
              <a:gd name="connsiteY641" fmla="*/ 133293 h 4293412"/>
              <a:gd name="connsiteX642" fmla="*/ 861801 w 5518799"/>
              <a:gd name="connsiteY642" fmla="*/ 119179 h 4293412"/>
              <a:gd name="connsiteX643" fmla="*/ 833185 w 5518799"/>
              <a:gd name="connsiteY643" fmla="*/ 104866 h 4293412"/>
              <a:gd name="connsiteX644" fmla="*/ 893483 w 5518799"/>
              <a:gd name="connsiteY644" fmla="*/ 97710 h 4293412"/>
              <a:gd name="connsiteX645" fmla="*/ 886585 w 5518799"/>
              <a:gd name="connsiteY645" fmla="*/ 94131 h 4293412"/>
              <a:gd name="connsiteX646" fmla="*/ 900893 w 5518799"/>
              <a:gd name="connsiteY646" fmla="*/ 94131 h 4293412"/>
              <a:gd name="connsiteX647" fmla="*/ 893483 w 5518799"/>
              <a:gd name="connsiteY647" fmla="*/ 90752 h 4293412"/>
              <a:gd name="connsiteX648" fmla="*/ 886585 w 5518799"/>
              <a:gd name="connsiteY648" fmla="*/ 87174 h 4293412"/>
              <a:gd name="connsiteX649" fmla="*/ 883008 w 5518799"/>
              <a:gd name="connsiteY649" fmla="*/ 80017 h 4293412"/>
              <a:gd name="connsiteX650" fmla="*/ 858224 w 5518799"/>
              <a:gd name="connsiteY650" fmla="*/ 72861 h 4293412"/>
              <a:gd name="connsiteX651" fmla="*/ 847493 w 5518799"/>
              <a:gd name="connsiteY651" fmla="*/ 69084 h 4293412"/>
              <a:gd name="connsiteX652" fmla="*/ 843916 w 5518799"/>
              <a:gd name="connsiteY652" fmla="*/ 69084 h 4293412"/>
              <a:gd name="connsiteX653" fmla="*/ 818877 w 5518799"/>
              <a:gd name="connsiteY653" fmla="*/ 62325 h 4293412"/>
              <a:gd name="connsiteX654" fmla="*/ 815300 w 5518799"/>
              <a:gd name="connsiteY654" fmla="*/ 58746 h 4293412"/>
              <a:gd name="connsiteX655" fmla="*/ 826031 w 5518799"/>
              <a:gd name="connsiteY655" fmla="*/ 58746 h 4293412"/>
              <a:gd name="connsiteX656" fmla="*/ 829608 w 5518799"/>
              <a:gd name="connsiteY656" fmla="*/ 58746 h 4293412"/>
              <a:gd name="connsiteX657" fmla="*/ 829608 w 5518799"/>
              <a:gd name="connsiteY657" fmla="*/ 54969 h 4293412"/>
              <a:gd name="connsiteX658" fmla="*/ 811723 w 5518799"/>
              <a:gd name="connsiteY658" fmla="*/ 51391 h 4293412"/>
              <a:gd name="connsiteX659" fmla="*/ 804825 w 5518799"/>
              <a:gd name="connsiteY659" fmla="*/ 47813 h 4293412"/>
              <a:gd name="connsiteX660" fmla="*/ 811723 w 5518799"/>
              <a:gd name="connsiteY660" fmla="*/ 44235 h 4293412"/>
              <a:gd name="connsiteX661" fmla="*/ 818877 w 5518799"/>
              <a:gd name="connsiteY661" fmla="*/ 47813 h 4293412"/>
              <a:gd name="connsiteX662" fmla="*/ 837018 w 5518799"/>
              <a:gd name="connsiteY662" fmla="*/ 47813 h 4293412"/>
              <a:gd name="connsiteX663" fmla="*/ 872277 w 5518799"/>
              <a:gd name="connsiteY663" fmla="*/ 47813 h 4293412"/>
              <a:gd name="connsiteX664" fmla="*/ 1110914 w 5518799"/>
              <a:gd name="connsiteY664" fmla="*/ 51391 h 4293412"/>
              <a:gd name="connsiteX665" fmla="*/ 1121645 w 5518799"/>
              <a:gd name="connsiteY665" fmla="*/ 51391 h 4293412"/>
              <a:gd name="connsiteX666" fmla="*/ 1128799 w 5518799"/>
              <a:gd name="connsiteY666" fmla="*/ 51391 h 4293412"/>
              <a:gd name="connsiteX667" fmla="*/ 1132376 w 5518799"/>
              <a:gd name="connsiteY667" fmla="*/ 44235 h 4293412"/>
              <a:gd name="connsiteX668" fmla="*/ 1135953 w 5518799"/>
              <a:gd name="connsiteY668" fmla="*/ 44235 h 4293412"/>
              <a:gd name="connsiteX669" fmla="*/ 1125222 w 5518799"/>
              <a:gd name="connsiteY669" fmla="*/ 40656 h 4293412"/>
              <a:gd name="connsiteX670" fmla="*/ 1118068 w 5518799"/>
              <a:gd name="connsiteY670" fmla="*/ 40656 h 4293412"/>
              <a:gd name="connsiteX671" fmla="*/ 1103760 w 5518799"/>
              <a:gd name="connsiteY671" fmla="*/ 40656 h 4293412"/>
              <a:gd name="connsiteX672" fmla="*/ 1039629 w 5518799"/>
              <a:gd name="connsiteY672" fmla="*/ 33699 h 4293412"/>
              <a:gd name="connsiteX673" fmla="*/ 1064668 w 5518799"/>
              <a:gd name="connsiteY673" fmla="*/ 30120 h 4293412"/>
              <a:gd name="connsiteX674" fmla="*/ 1064668 w 5518799"/>
              <a:gd name="connsiteY674" fmla="*/ 26542 h 4293412"/>
              <a:gd name="connsiteX675" fmla="*/ 1043206 w 5518799"/>
              <a:gd name="connsiteY675" fmla="*/ 15807 h 4293412"/>
              <a:gd name="connsiteX676" fmla="*/ 1032475 w 5518799"/>
              <a:gd name="connsiteY676" fmla="*/ 15807 h 4293412"/>
              <a:gd name="connsiteX677" fmla="*/ 1043206 w 5518799"/>
              <a:gd name="connsiteY677" fmla="*/ 12229 h 4293412"/>
              <a:gd name="connsiteX678" fmla="*/ 1046783 w 5518799"/>
              <a:gd name="connsiteY678" fmla="*/ 5271 h 4293412"/>
              <a:gd name="connsiteX679" fmla="*/ 1068245 w 5518799"/>
              <a:gd name="connsiteY679" fmla="*/ 5271 h 4293412"/>
              <a:gd name="connsiteX680" fmla="*/ 1068245 w 5518799"/>
              <a:gd name="connsiteY680" fmla="*/ 1693 h 4293412"/>
              <a:gd name="connsiteX681" fmla="*/ 1242648 w 5518799"/>
              <a:gd name="connsiteY681" fmla="*/ 100 h 429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5518799" h="4293412">
                <a:moveTo>
                  <a:pt x="452235" y="2469894"/>
                </a:moveTo>
                <a:lnTo>
                  <a:pt x="460922" y="2470888"/>
                </a:lnTo>
                <a:lnTo>
                  <a:pt x="466543" y="2473671"/>
                </a:lnTo>
                <a:cubicBezTo>
                  <a:pt x="473441" y="2473671"/>
                  <a:pt x="480595" y="2473273"/>
                  <a:pt x="487749" y="2476852"/>
                </a:cubicBezTo>
                <a:cubicBezTo>
                  <a:pt x="491326" y="2476852"/>
                  <a:pt x="494903" y="2476852"/>
                  <a:pt x="494903" y="2480430"/>
                </a:cubicBezTo>
                <a:cubicBezTo>
                  <a:pt x="498480" y="2480430"/>
                  <a:pt x="505379" y="2484207"/>
                  <a:pt x="508956" y="2487785"/>
                </a:cubicBezTo>
                <a:cubicBezTo>
                  <a:pt x="512533" y="2487785"/>
                  <a:pt x="516365" y="2487785"/>
                  <a:pt x="519942" y="2487785"/>
                </a:cubicBezTo>
                <a:cubicBezTo>
                  <a:pt x="523519" y="2491165"/>
                  <a:pt x="523519" y="2491363"/>
                  <a:pt x="519942" y="2491363"/>
                </a:cubicBezTo>
                <a:cubicBezTo>
                  <a:pt x="498480" y="2484207"/>
                  <a:pt x="473697" y="2477050"/>
                  <a:pt x="452235" y="2469894"/>
                </a:cubicBezTo>
                <a:close/>
                <a:moveTo>
                  <a:pt x="199545" y="2242078"/>
                </a:moveTo>
                <a:cubicBezTo>
                  <a:pt x="203122" y="2245657"/>
                  <a:pt x="210021" y="2245657"/>
                  <a:pt x="213598" y="2245657"/>
                </a:cubicBezTo>
                <a:lnTo>
                  <a:pt x="207721" y="2244464"/>
                </a:lnTo>
                <a:close/>
                <a:moveTo>
                  <a:pt x="1043206" y="1982058"/>
                </a:moveTo>
                <a:cubicBezTo>
                  <a:pt x="1068245" y="1989016"/>
                  <a:pt x="1093029" y="1996173"/>
                  <a:pt x="1118068" y="2006907"/>
                </a:cubicBezTo>
                <a:cubicBezTo>
                  <a:pt x="1121645" y="2006907"/>
                  <a:pt x="1125222" y="2010486"/>
                  <a:pt x="1125222" y="2010486"/>
                </a:cubicBezTo>
                <a:cubicBezTo>
                  <a:pt x="1125222" y="2014064"/>
                  <a:pt x="1118068" y="2014064"/>
                  <a:pt x="1114491" y="2014064"/>
                </a:cubicBezTo>
                <a:cubicBezTo>
                  <a:pt x="1089452" y="2003329"/>
                  <a:pt x="1068245" y="1992594"/>
                  <a:pt x="1043206" y="1982058"/>
                </a:cubicBezTo>
                <a:close/>
                <a:moveTo>
                  <a:pt x="1242648" y="100"/>
                </a:moveTo>
                <a:cubicBezTo>
                  <a:pt x="1279032" y="-22"/>
                  <a:pt x="1320296" y="-46"/>
                  <a:pt x="1365647" y="103"/>
                </a:cubicBezTo>
                <a:cubicBezTo>
                  <a:pt x="1425945" y="103"/>
                  <a:pt x="1493653" y="699"/>
                  <a:pt x="1566726" y="1693"/>
                </a:cubicBezTo>
                <a:cubicBezTo>
                  <a:pt x="1883546" y="1693"/>
                  <a:pt x="2325049" y="15807"/>
                  <a:pt x="2681216" y="54969"/>
                </a:cubicBezTo>
                <a:cubicBezTo>
                  <a:pt x="3500094" y="140450"/>
                  <a:pt x="5006266" y="549961"/>
                  <a:pt x="5006266" y="549961"/>
                </a:cubicBezTo>
                <a:cubicBezTo>
                  <a:pt x="5006266" y="553540"/>
                  <a:pt x="5013420" y="557317"/>
                  <a:pt x="5013420" y="560696"/>
                </a:cubicBezTo>
                <a:cubicBezTo>
                  <a:pt x="5027473" y="564274"/>
                  <a:pt x="5034627" y="568051"/>
                  <a:pt x="5034627" y="571630"/>
                </a:cubicBezTo>
                <a:cubicBezTo>
                  <a:pt x="5034627" y="578786"/>
                  <a:pt x="5048935" y="592900"/>
                  <a:pt x="5059666" y="592900"/>
                </a:cubicBezTo>
                <a:cubicBezTo>
                  <a:pt x="5091603" y="596479"/>
                  <a:pt x="5119964" y="599858"/>
                  <a:pt x="5151901" y="607015"/>
                </a:cubicBezTo>
                <a:cubicBezTo>
                  <a:pt x="5166209" y="603436"/>
                  <a:pt x="5173363" y="607015"/>
                  <a:pt x="5166209" y="617749"/>
                </a:cubicBezTo>
                <a:cubicBezTo>
                  <a:pt x="5137849" y="653333"/>
                  <a:pt x="5113065" y="685339"/>
                  <a:pt x="5088026" y="720922"/>
                </a:cubicBezTo>
                <a:cubicBezTo>
                  <a:pt x="5091603" y="728079"/>
                  <a:pt x="5105911" y="745970"/>
                  <a:pt x="5113065" y="753127"/>
                </a:cubicBezTo>
                <a:cubicBezTo>
                  <a:pt x="5123541" y="760283"/>
                  <a:pt x="5134272" y="770819"/>
                  <a:pt x="5145003" y="777976"/>
                </a:cubicBezTo>
                <a:cubicBezTo>
                  <a:pt x="5145003" y="788711"/>
                  <a:pt x="5137849" y="788711"/>
                  <a:pt x="5134272" y="781554"/>
                </a:cubicBezTo>
                <a:cubicBezTo>
                  <a:pt x="5112810" y="781554"/>
                  <a:pt x="5094925" y="785132"/>
                  <a:pt x="5073718" y="785132"/>
                </a:cubicBezTo>
                <a:cubicBezTo>
                  <a:pt x="5073718" y="785132"/>
                  <a:pt x="5088026" y="806403"/>
                  <a:pt x="5091603" y="809981"/>
                </a:cubicBezTo>
                <a:cubicBezTo>
                  <a:pt x="5305201" y="1201800"/>
                  <a:pt x="4973818" y="1052309"/>
                  <a:pt x="4632214" y="931244"/>
                </a:cubicBezTo>
                <a:cubicBezTo>
                  <a:pt x="4621483" y="924088"/>
                  <a:pt x="4607431" y="927666"/>
                  <a:pt x="4603854" y="934823"/>
                </a:cubicBezTo>
                <a:cubicBezTo>
                  <a:pt x="4589546" y="945557"/>
                  <a:pt x="4578815" y="952515"/>
                  <a:pt x="4568084" y="959672"/>
                </a:cubicBezTo>
                <a:cubicBezTo>
                  <a:pt x="4571661" y="966828"/>
                  <a:pt x="4564507" y="970605"/>
                  <a:pt x="4553776" y="970605"/>
                </a:cubicBezTo>
                <a:cubicBezTo>
                  <a:pt x="4532569" y="967027"/>
                  <a:pt x="4511363" y="959672"/>
                  <a:pt x="4489901" y="956093"/>
                </a:cubicBezTo>
                <a:cubicBezTo>
                  <a:pt x="4479170" y="952515"/>
                  <a:pt x="4475593" y="956292"/>
                  <a:pt x="4482747" y="963250"/>
                </a:cubicBezTo>
                <a:cubicBezTo>
                  <a:pt x="4489901" y="981141"/>
                  <a:pt x="4496799" y="995255"/>
                  <a:pt x="4503953" y="1016725"/>
                </a:cubicBezTo>
                <a:cubicBezTo>
                  <a:pt x="4511107" y="1023881"/>
                  <a:pt x="4507786" y="1027460"/>
                  <a:pt x="4493478" y="1027460"/>
                </a:cubicBezTo>
                <a:cubicBezTo>
                  <a:pt x="4479170" y="1027460"/>
                  <a:pt x="4461285" y="1027460"/>
                  <a:pt x="4443400" y="1027460"/>
                </a:cubicBezTo>
                <a:cubicBezTo>
                  <a:pt x="4432669" y="1027460"/>
                  <a:pt x="4429347" y="1030839"/>
                  <a:pt x="4440078" y="1034417"/>
                </a:cubicBezTo>
                <a:cubicBezTo>
                  <a:pt x="4550454" y="1084314"/>
                  <a:pt x="4660575" y="1134211"/>
                  <a:pt x="4778105" y="1187686"/>
                </a:cubicBezTo>
                <a:cubicBezTo>
                  <a:pt x="4788836" y="1191264"/>
                  <a:pt x="4788836" y="1194842"/>
                  <a:pt x="4774528" y="1194842"/>
                </a:cubicBezTo>
                <a:cubicBezTo>
                  <a:pt x="4767374" y="1194842"/>
                  <a:pt x="4760220" y="1191264"/>
                  <a:pt x="4746167" y="1191264"/>
                </a:cubicBezTo>
                <a:cubicBezTo>
                  <a:pt x="4731859" y="1191264"/>
                  <a:pt x="4721128" y="1194842"/>
                  <a:pt x="4717551" y="1198421"/>
                </a:cubicBezTo>
                <a:cubicBezTo>
                  <a:pt x="4717551" y="1205577"/>
                  <a:pt x="4717807" y="1216113"/>
                  <a:pt x="4710653" y="1212535"/>
                </a:cubicBezTo>
                <a:cubicBezTo>
                  <a:pt x="4707076" y="1212535"/>
                  <a:pt x="4696345" y="1216312"/>
                  <a:pt x="4703499" y="1219691"/>
                </a:cubicBezTo>
                <a:cubicBezTo>
                  <a:pt x="4710653" y="1226848"/>
                  <a:pt x="4710397" y="1251697"/>
                  <a:pt x="4713974" y="1258853"/>
                </a:cubicBezTo>
                <a:cubicBezTo>
                  <a:pt x="4696089" y="1262432"/>
                  <a:pt x="4675138" y="1266010"/>
                  <a:pt x="4657253" y="1266010"/>
                </a:cubicBezTo>
                <a:cubicBezTo>
                  <a:pt x="4653676" y="1276745"/>
                  <a:pt x="4660830" y="1283702"/>
                  <a:pt x="4671306" y="1287281"/>
                </a:cubicBezTo>
                <a:cubicBezTo>
                  <a:pt x="4742590" y="1319286"/>
                  <a:pt x="4817452" y="1344334"/>
                  <a:pt x="4888481" y="1372761"/>
                </a:cubicBezTo>
                <a:cubicBezTo>
                  <a:pt x="4674883" y="1344334"/>
                  <a:pt x="4475593" y="1315708"/>
                  <a:pt x="4279624" y="1283702"/>
                </a:cubicBezTo>
                <a:cubicBezTo>
                  <a:pt x="4443400" y="1340756"/>
                  <a:pt x="4618162" y="1397610"/>
                  <a:pt x="4792668" y="1458242"/>
                </a:cubicBezTo>
                <a:cubicBezTo>
                  <a:pt x="4628893" y="1440350"/>
                  <a:pt x="4472016" y="1415501"/>
                  <a:pt x="4315394" y="1397610"/>
                </a:cubicBezTo>
                <a:cubicBezTo>
                  <a:pt x="4301086" y="1394032"/>
                  <a:pt x="4297509" y="1401387"/>
                  <a:pt x="4308240" y="1404767"/>
                </a:cubicBezTo>
                <a:cubicBezTo>
                  <a:pt x="4315139" y="1411923"/>
                  <a:pt x="4325870" y="1422658"/>
                  <a:pt x="4336601" y="1426236"/>
                </a:cubicBezTo>
                <a:cubicBezTo>
                  <a:pt x="4379269" y="1451085"/>
                  <a:pt x="4421938" y="1472555"/>
                  <a:pt x="4468439" y="1494024"/>
                </a:cubicBezTo>
                <a:cubicBezTo>
                  <a:pt x="4478914" y="1497603"/>
                  <a:pt x="4479170" y="1497603"/>
                  <a:pt x="4465117" y="1497603"/>
                </a:cubicBezTo>
                <a:cubicBezTo>
                  <a:pt x="4465117" y="1497603"/>
                  <a:pt x="4461285" y="1497603"/>
                  <a:pt x="4457708" y="1497603"/>
                </a:cubicBezTo>
                <a:cubicBezTo>
                  <a:pt x="4443655" y="1497603"/>
                  <a:pt x="4443655" y="1501181"/>
                  <a:pt x="4457708" y="1504759"/>
                </a:cubicBezTo>
                <a:cubicBezTo>
                  <a:pt x="4642945" y="1568770"/>
                  <a:pt x="4842235" y="1640136"/>
                  <a:pt x="5048679" y="1707726"/>
                </a:cubicBezTo>
                <a:cubicBezTo>
                  <a:pt x="5059410" y="1711304"/>
                  <a:pt x="5059410" y="1714683"/>
                  <a:pt x="5048679" y="1714683"/>
                </a:cubicBezTo>
                <a:cubicBezTo>
                  <a:pt x="5031050" y="1728996"/>
                  <a:pt x="5016742" y="1736153"/>
                  <a:pt x="5002434" y="1743111"/>
                </a:cubicBezTo>
                <a:cubicBezTo>
                  <a:pt x="4991958" y="1743111"/>
                  <a:pt x="4991958" y="1743309"/>
                  <a:pt x="5002434" y="1746888"/>
                </a:cubicBezTo>
                <a:cubicBezTo>
                  <a:pt x="5084449" y="1786050"/>
                  <a:pt x="5170042" y="1825212"/>
                  <a:pt x="5258956" y="1867952"/>
                </a:cubicBezTo>
                <a:cubicBezTo>
                  <a:pt x="5273264" y="1875108"/>
                  <a:pt x="5269687" y="1875108"/>
                  <a:pt x="5258956" y="1871530"/>
                </a:cubicBezTo>
                <a:cubicBezTo>
                  <a:pt x="5130950" y="1846681"/>
                  <a:pt x="5013165" y="1825212"/>
                  <a:pt x="4895635" y="1800164"/>
                </a:cubicBezTo>
                <a:cubicBezTo>
                  <a:pt x="4885159" y="1800164"/>
                  <a:pt x="4877750" y="1803941"/>
                  <a:pt x="4884904" y="1810899"/>
                </a:cubicBezTo>
                <a:cubicBezTo>
                  <a:pt x="4902789" y="1828790"/>
                  <a:pt x="4920418" y="1842904"/>
                  <a:pt x="4934726" y="1857217"/>
                </a:cubicBezTo>
                <a:cubicBezTo>
                  <a:pt x="4945457" y="1867952"/>
                  <a:pt x="4942136" y="1871530"/>
                  <a:pt x="4927828" y="1871530"/>
                </a:cubicBezTo>
                <a:cubicBezTo>
                  <a:pt x="4913520" y="1878687"/>
                  <a:pt x="4892058" y="1885843"/>
                  <a:pt x="4877750" y="1892801"/>
                </a:cubicBezTo>
                <a:cubicBezTo>
                  <a:pt x="4863442" y="1889223"/>
                  <a:pt x="4856543" y="1885644"/>
                  <a:pt x="4856543" y="1889223"/>
                </a:cubicBezTo>
                <a:cubicBezTo>
                  <a:pt x="4856543" y="1889223"/>
                  <a:pt x="4849389" y="1892801"/>
                  <a:pt x="4838658" y="1892801"/>
                </a:cubicBezTo>
                <a:cubicBezTo>
                  <a:pt x="4828183" y="1892801"/>
                  <a:pt x="4824606" y="1900156"/>
                  <a:pt x="4835081" y="1903734"/>
                </a:cubicBezTo>
                <a:cubicBezTo>
                  <a:pt x="4842235" y="1914270"/>
                  <a:pt x="4852966" y="1921427"/>
                  <a:pt x="4860120" y="1928583"/>
                </a:cubicBezTo>
                <a:cubicBezTo>
                  <a:pt x="4739013" y="1903536"/>
                  <a:pt x="4632470" y="1878687"/>
                  <a:pt x="4522094" y="1850259"/>
                </a:cubicBezTo>
                <a:cubicBezTo>
                  <a:pt x="4511363" y="1846681"/>
                  <a:pt x="4500376" y="1850061"/>
                  <a:pt x="4496799" y="1857217"/>
                </a:cubicBezTo>
                <a:cubicBezTo>
                  <a:pt x="4493222" y="1874910"/>
                  <a:pt x="4486324" y="1889421"/>
                  <a:pt x="4482747" y="1900156"/>
                </a:cubicBezTo>
                <a:cubicBezTo>
                  <a:pt x="4479170" y="1907114"/>
                  <a:pt x="4482747" y="1917849"/>
                  <a:pt x="4493478" y="1921427"/>
                </a:cubicBezTo>
                <a:cubicBezTo>
                  <a:pt x="4493478" y="1921427"/>
                  <a:pt x="4493222" y="1921427"/>
                  <a:pt x="4496799" y="1921427"/>
                </a:cubicBezTo>
                <a:cubicBezTo>
                  <a:pt x="4717551" y="1996173"/>
                  <a:pt x="4959765" y="2081653"/>
                  <a:pt x="5208878" y="2170712"/>
                </a:cubicBezTo>
                <a:cubicBezTo>
                  <a:pt x="5191248" y="2174290"/>
                  <a:pt x="5155734" y="2181447"/>
                  <a:pt x="5145003" y="2185025"/>
                </a:cubicBezTo>
                <a:cubicBezTo>
                  <a:pt x="5180517" y="2199338"/>
                  <a:pt x="5233917" y="2227765"/>
                  <a:pt x="5276841" y="2245657"/>
                </a:cubicBezTo>
                <a:cubicBezTo>
                  <a:pt x="5248225" y="2245657"/>
                  <a:pt x="5223186" y="2238301"/>
                  <a:pt x="5191248" y="2231145"/>
                </a:cubicBezTo>
                <a:cubicBezTo>
                  <a:pt x="5298047" y="2277463"/>
                  <a:pt x="5404846" y="2323782"/>
                  <a:pt x="5508068" y="2370100"/>
                </a:cubicBezTo>
                <a:cubicBezTo>
                  <a:pt x="5401269" y="2327360"/>
                  <a:pt x="5294470" y="2288198"/>
                  <a:pt x="5180517" y="2256192"/>
                </a:cubicBezTo>
                <a:cubicBezTo>
                  <a:pt x="5198147" y="2270307"/>
                  <a:pt x="5219609" y="2291577"/>
                  <a:pt x="5233917" y="2305890"/>
                </a:cubicBezTo>
                <a:cubicBezTo>
                  <a:pt x="5237494" y="2309469"/>
                  <a:pt x="5191248" y="2323782"/>
                  <a:pt x="5187671" y="2320402"/>
                </a:cubicBezTo>
                <a:cubicBezTo>
                  <a:pt x="4906366" y="2217030"/>
                  <a:pt x="4568084" y="2067340"/>
                  <a:pt x="4311817" y="2028178"/>
                </a:cubicBezTo>
                <a:cubicBezTo>
                  <a:pt x="4308240" y="2031756"/>
                  <a:pt x="4301342" y="2039112"/>
                  <a:pt x="4301342" y="2046069"/>
                </a:cubicBezTo>
                <a:cubicBezTo>
                  <a:pt x="4618162" y="2224187"/>
                  <a:pt x="5062987" y="2316625"/>
                  <a:pt x="5461823" y="2476852"/>
                </a:cubicBezTo>
                <a:cubicBezTo>
                  <a:pt x="5476131" y="2484008"/>
                  <a:pt x="5486861" y="2494942"/>
                  <a:pt x="5497593" y="2502098"/>
                </a:cubicBezTo>
                <a:cubicBezTo>
                  <a:pt x="5497593" y="2502098"/>
                  <a:pt x="5497337" y="2505478"/>
                  <a:pt x="5490183" y="2509056"/>
                </a:cubicBezTo>
                <a:cubicBezTo>
                  <a:pt x="5483285" y="2516014"/>
                  <a:pt x="5472553" y="2516014"/>
                  <a:pt x="5461823" y="2509056"/>
                </a:cubicBezTo>
                <a:cubicBezTo>
                  <a:pt x="5408423" y="2494743"/>
                  <a:pt x="5355024" y="2477050"/>
                  <a:pt x="5298047" y="2459159"/>
                </a:cubicBezTo>
                <a:cubicBezTo>
                  <a:pt x="5287316" y="2455581"/>
                  <a:pt x="5283739" y="2455581"/>
                  <a:pt x="5298047" y="2462737"/>
                </a:cubicBezTo>
                <a:cubicBezTo>
                  <a:pt x="5315932" y="2480629"/>
                  <a:pt x="5337394" y="2498321"/>
                  <a:pt x="5362178" y="2516212"/>
                </a:cubicBezTo>
                <a:cubicBezTo>
                  <a:pt x="5372908" y="2519791"/>
                  <a:pt x="5376230" y="2526947"/>
                  <a:pt x="5369076" y="2530525"/>
                </a:cubicBezTo>
                <a:cubicBezTo>
                  <a:pt x="5365499" y="2537682"/>
                  <a:pt x="5347870" y="2537483"/>
                  <a:pt x="5333817" y="2533905"/>
                </a:cubicBezTo>
                <a:cubicBezTo>
                  <a:pt x="4909943" y="2380636"/>
                  <a:pt x="4518261" y="2238301"/>
                  <a:pt x="4151619" y="2106502"/>
                </a:cubicBezTo>
                <a:cubicBezTo>
                  <a:pt x="4144465" y="2102924"/>
                  <a:pt x="4140888" y="2106502"/>
                  <a:pt x="4151619" y="2110080"/>
                </a:cubicBezTo>
                <a:cubicBezTo>
                  <a:pt x="4176402" y="2134929"/>
                  <a:pt x="4201186" y="2160176"/>
                  <a:pt x="4222648" y="2185025"/>
                </a:cubicBezTo>
                <a:cubicBezTo>
                  <a:pt x="4179979" y="2167134"/>
                  <a:pt x="4130157" y="2153019"/>
                  <a:pt x="4087488" y="2131550"/>
                </a:cubicBezTo>
                <a:cubicBezTo>
                  <a:pt x="4076757" y="2128170"/>
                  <a:pt x="4069603" y="2135128"/>
                  <a:pt x="4073180" y="2145664"/>
                </a:cubicBezTo>
                <a:cubicBezTo>
                  <a:pt x="4087488" y="2159977"/>
                  <a:pt x="4101541" y="2170712"/>
                  <a:pt x="4115849" y="2185025"/>
                </a:cubicBezTo>
                <a:cubicBezTo>
                  <a:pt x="4119426" y="2192181"/>
                  <a:pt x="4116104" y="2199139"/>
                  <a:pt x="4105373" y="2195561"/>
                </a:cubicBezTo>
                <a:cubicBezTo>
                  <a:pt x="4083911" y="2184826"/>
                  <a:pt x="4062449" y="2177670"/>
                  <a:pt x="4041243" y="2167134"/>
                </a:cubicBezTo>
                <a:cubicBezTo>
                  <a:pt x="4030512" y="2159977"/>
                  <a:pt x="4019781" y="2152821"/>
                  <a:pt x="4009050" y="2149242"/>
                </a:cubicBezTo>
                <a:cubicBezTo>
                  <a:pt x="4009050" y="2149242"/>
                  <a:pt x="4009305" y="2149441"/>
                  <a:pt x="3916559" y="2131550"/>
                </a:cubicBezTo>
                <a:cubicBezTo>
                  <a:pt x="3916559" y="2135128"/>
                  <a:pt x="3913237" y="2149441"/>
                  <a:pt x="3920136" y="2153019"/>
                </a:cubicBezTo>
                <a:cubicBezTo>
                  <a:pt x="3930867" y="2153019"/>
                  <a:pt x="3941598" y="2159977"/>
                  <a:pt x="3948752" y="2167134"/>
                </a:cubicBezTo>
                <a:cubicBezTo>
                  <a:pt x="3991420" y="2188404"/>
                  <a:pt x="4037666" y="2209874"/>
                  <a:pt x="4084167" y="2231145"/>
                </a:cubicBezTo>
                <a:cubicBezTo>
                  <a:pt x="4091065" y="2238301"/>
                  <a:pt x="4091065" y="2242078"/>
                  <a:pt x="4080334" y="2242078"/>
                </a:cubicBezTo>
                <a:cubicBezTo>
                  <a:pt x="4077013" y="2242078"/>
                  <a:pt x="4073180" y="2242078"/>
                  <a:pt x="4069603" y="2242078"/>
                </a:cubicBezTo>
                <a:cubicBezTo>
                  <a:pt x="4058872" y="2238500"/>
                  <a:pt x="4058872" y="2241879"/>
                  <a:pt x="4066026" y="2248837"/>
                </a:cubicBezTo>
                <a:cubicBezTo>
                  <a:pt x="4069603" y="2252415"/>
                  <a:pt x="4077013" y="2256192"/>
                  <a:pt x="4080334" y="2259771"/>
                </a:cubicBezTo>
                <a:cubicBezTo>
                  <a:pt x="4087488" y="2263349"/>
                  <a:pt x="4091065" y="2266927"/>
                  <a:pt x="4084167" y="2266927"/>
                </a:cubicBezTo>
                <a:cubicBezTo>
                  <a:pt x="4077013" y="2270505"/>
                  <a:pt x="4066026" y="2266927"/>
                  <a:pt x="4058872" y="2263349"/>
                </a:cubicBezTo>
                <a:cubicBezTo>
                  <a:pt x="4051718" y="2263349"/>
                  <a:pt x="4041243" y="2252415"/>
                  <a:pt x="4030767" y="2248837"/>
                </a:cubicBezTo>
                <a:cubicBezTo>
                  <a:pt x="3980689" y="2241879"/>
                  <a:pt x="3934444" y="2238301"/>
                  <a:pt x="3888198" y="2231145"/>
                </a:cubicBezTo>
                <a:cubicBezTo>
                  <a:pt x="3877467" y="2227765"/>
                  <a:pt x="3870313" y="2227765"/>
                  <a:pt x="3873890" y="2231145"/>
                </a:cubicBezTo>
                <a:cubicBezTo>
                  <a:pt x="3877467" y="2234723"/>
                  <a:pt x="3884621" y="2238500"/>
                  <a:pt x="3891775" y="2242078"/>
                </a:cubicBezTo>
                <a:cubicBezTo>
                  <a:pt x="3898929" y="2245657"/>
                  <a:pt x="3923713" y="2252614"/>
                  <a:pt x="3930867" y="2252614"/>
                </a:cubicBezTo>
                <a:cubicBezTo>
                  <a:pt x="4041243" y="2291776"/>
                  <a:pt x="4158773" y="2327360"/>
                  <a:pt x="4272726" y="2362944"/>
                </a:cubicBezTo>
                <a:cubicBezTo>
                  <a:pt x="4180235" y="2345052"/>
                  <a:pt x="4076757" y="2323981"/>
                  <a:pt x="3984266" y="2302511"/>
                </a:cubicBezTo>
                <a:cubicBezTo>
                  <a:pt x="4126580" y="2345251"/>
                  <a:pt x="4336856" y="2380835"/>
                  <a:pt x="4457708" y="2462737"/>
                </a:cubicBezTo>
                <a:cubicBezTo>
                  <a:pt x="4358063" y="2469894"/>
                  <a:pt x="4261739" y="2430931"/>
                  <a:pt x="4172825" y="2388190"/>
                </a:cubicBezTo>
                <a:cubicBezTo>
                  <a:pt x="4226225" y="2437888"/>
                  <a:pt x="4301086" y="2487785"/>
                  <a:pt x="4365217" y="2530525"/>
                </a:cubicBezTo>
                <a:cubicBezTo>
                  <a:pt x="4318971" y="2512833"/>
                  <a:pt x="4261995" y="2501899"/>
                  <a:pt x="4215749" y="2484008"/>
                </a:cubicBezTo>
                <a:cubicBezTo>
                  <a:pt x="4237211" y="2498321"/>
                  <a:pt x="4269149" y="2519592"/>
                  <a:pt x="4297509" y="2533905"/>
                </a:cubicBezTo>
                <a:cubicBezTo>
                  <a:pt x="4176658" y="2491165"/>
                  <a:pt x="3952073" y="2445045"/>
                  <a:pt x="3870313" y="2491363"/>
                </a:cubicBezTo>
                <a:cubicBezTo>
                  <a:pt x="3884366" y="2501899"/>
                  <a:pt x="3898929" y="2512634"/>
                  <a:pt x="3912982" y="2523369"/>
                </a:cubicBezTo>
                <a:cubicBezTo>
                  <a:pt x="3895352" y="2587579"/>
                  <a:pt x="3827645" y="2569489"/>
                  <a:pt x="3749207" y="2533905"/>
                </a:cubicBezTo>
                <a:cubicBezTo>
                  <a:pt x="3777823" y="2544640"/>
                  <a:pt x="3802606" y="2558953"/>
                  <a:pt x="3827645" y="2576844"/>
                </a:cubicBezTo>
                <a:cubicBezTo>
                  <a:pt x="3791875" y="2562531"/>
                  <a:pt x="3759938" y="2569489"/>
                  <a:pt x="3734899" y="2562332"/>
                </a:cubicBezTo>
                <a:cubicBezTo>
                  <a:pt x="3856005" y="2626542"/>
                  <a:pt x="4030512" y="2729914"/>
                  <a:pt x="4169248" y="2754961"/>
                </a:cubicBezTo>
                <a:cubicBezTo>
                  <a:pt x="4151363" y="2740648"/>
                  <a:pt x="4130157" y="2715799"/>
                  <a:pt x="4115849" y="2697908"/>
                </a:cubicBezTo>
                <a:cubicBezTo>
                  <a:pt x="4482491" y="2826129"/>
                  <a:pt x="4874428" y="2993512"/>
                  <a:pt x="5312355" y="3135847"/>
                </a:cubicBezTo>
                <a:cubicBezTo>
                  <a:pt x="5323086" y="3143003"/>
                  <a:pt x="5323086" y="3143003"/>
                  <a:pt x="5312355" y="3139425"/>
                </a:cubicBezTo>
                <a:cubicBezTo>
                  <a:pt x="4988381" y="3043408"/>
                  <a:pt x="4689191" y="2961506"/>
                  <a:pt x="4404308" y="2868869"/>
                </a:cubicBezTo>
                <a:cubicBezTo>
                  <a:pt x="4507786" y="2918766"/>
                  <a:pt x="4607431" y="2972042"/>
                  <a:pt x="4703499" y="3029095"/>
                </a:cubicBezTo>
                <a:cubicBezTo>
                  <a:pt x="4710653" y="3036252"/>
                  <a:pt x="4728538" y="3043210"/>
                  <a:pt x="4739269" y="3043210"/>
                </a:cubicBezTo>
                <a:cubicBezTo>
                  <a:pt x="4742846" y="3046788"/>
                  <a:pt x="4742590" y="3046788"/>
                  <a:pt x="4742590" y="3046788"/>
                </a:cubicBezTo>
                <a:cubicBezTo>
                  <a:pt x="4756643" y="3050366"/>
                  <a:pt x="4774783" y="3057722"/>
                  <a:pt x="4785259" y="3061101"/>
                </a:cubicBezTo>
                <a:cubicBezTo>
                  <a:pt x="4835337" y="3096884"/>
                  <a:pt x="4881327" y="3128690"/>
                  <a:pt x="4934726" y="3164473"/>
                </a:cubicBezTo>
                <a:cubicBezTo>
                  <a:pt x="4945457" y="3171430"/>
                  <a:pt x="4959765" y="3182165"/>
                  <a:pt x="4974073" y="3185744"/>
                </a:cubicBezTo>
                <a:cubicBezTo>
                  <a:pt x="5013165" y="3199858"/>
                  <a:pt x="5052512" y="3217948"/>
                  <a:pt x="5095180" y="3232261"/>
                </a:cubicBezTo>
                <a:cubicBezTo>
                  <a:pt x="5105911" y="3235640"/>
                  <a:pt x="5123541" y="3246375"/>
                  <a:pt x="5134272" y="3253532"/>
                </a:cubicBezTo>
                <a:cubicBezTo>
                  <a:pt x="5162632" y="3281959"/>
                  <a:pt x="5191248" y="3306808"/>
                  <a:pt x="5223441" y="3331856"/>
                </a:cubicBezTo>
                <a:cubicBezTo>
                  <a:pt x="5233917" y="3338813"/>
                  <a:pt x="5230340" y="3346169"/>
                  <a:pt x="5223441" y="3339012"/>
                </a:cubicBezTo>
                <a:cubicBezTo>
                  <a:pt x="5209133" y="3335434"/>
                  <a:pt x="5198147" y="3339012"/>
                  <a:pt x="5208878" y="3342590"/>
                </a:cubicBezTo>
                <a:cubicBezTo>
                  <a:pt x="5223186" y="3346169"/>
                  <a:pt x="5255379" y="3360283"/>
                  <a:pt x="5258956" y="3360283"/>
                </a:cubicBezTo>
                <a:cubicBezTo>
                  <a:pt x="5266110" y="3360283"/>
                  <a:pt x="5280418" y="3363861"/>
                  <a:pt x="5283995" y="3367439"/>
                </a:cubicBezTo>
                <a:cubicBezTo>
                  <a:pt x="5287572" y="3371018"/>
                  <a:pt x="5294470" y="3378174"/>
                  <a:pt x="5298047" y="3378174"/>
                </a:cubicBezTo>
                <a:cubicBezTo>
                  <a:pt x="5305201" y="3381752"/>
                  <a:pt x="5319509" y="3385132"/>
                  <a:pt x="5330240" y="3381554"/>
                </a:cubicBezTo>
                <a:cubicBezTo>
                  <a:pt x="5333562" y="3377975"/>
                  <a:pt x="5319254" y="3367439"/>
                  <a:pt x="5315676" y="3367439"/>
                </a:cubicBezTo>
                <a:cubicBezTo>
                  <a:pt x="5315676" y="3367439"/>
                  <a:pt x="5315676" y="3367439"/>
                  <a:pt x="5319254" y="3367439"/>
                </a:cubicBezTo>
                <a:cubicBezTo>
                  <a:pt x="5347870" y="3378174"/>
                  <a:pt x="5369332" y="3385331"/>
                  <a:pt x="5390794" y="3395867"/>
                </a:cubicBezTo>
                <a:cubicBezTo>
                  <a:pt x="5404846" y="3403023"/>
                  <a:pt x="5412000" y="3410180"/>
                  <a:pt x="5412000" y="3417336"/>
                </a:cubicBezTo>
                <a:cubicBezTo>
                  <a:pt x="5408423" y="3417336"/>
                  <a:pt x="5415577" y="3424493"/>
                  <a:pt x="5422731" y="3424493"/>
                </a:cubicBezTo>
                <a:cubicBezTo>
                  <a:pt x="5433462" y="3428071"/>
                  <a:pt x="5444193" y="3431649"/>
                  <a:pt x="5444193" y="3435227"/>
                </a:cubicBezTo>
                <a:cubicBezTo>
                  <a:pt x="5454669" y="3449540"/>
                  <a:pt x="5500914" y="3470811"/>
                  <a:pt x="5518799" y="3488702"/>
                </a:cubicBezTo>
                <a:cubicBezTo>
                  <a:pt x="5472553" y="3513551"/>
                  <a:pt x="5412000" y="3506395"/>
                  <a:pt x="5333817" y="3477769"/>
                </a:cubicBezTo>
                <a:cubicBezTo>
                  <a:pt x="5315932" y="3477769"/>
                  <a:pt x="5362178" y="3495660"/>
                  <a:pt x="5358600" y="3499040"/>
                </a:cubicBezTo>
                <a:cubicBezTo>
                  <a:pt x="5308778" y="3492082"/>
                  <a:pt x="5273008" y="3485124"/>
                  <a:pt x="5241071" y="3488702"/>
                </a:cubicBezTo>
                <a:cubicBezTo>
                  <a:pt x="5319254" y="3527864"/>
                  <a:pt x="5358600" y="3570406"/>
                  <a:pt x="5394370" y="3623881"/>
                </a:cubicBezTo>
                <a:cubicBezTo>
                  <a:pt x="5387216" y="3627459"/>
                  <a:pt x="5337138" y="3620303"/>
                  <a:pt x="5322830" y="3620303"/>
                </a:cubicBezTo>
                <a:cubicBezTo>
                  <a:pt x="5329984" y="3627459"/>
                  <a:pt x="5369076" y="3648929"/>
                  <a:pt x="5369076" y="3656085"/>
                </a:cubicBezTo>
                <a:cubicBezTo>
                  <a:pt x="5372653" y="3663043"/>
                  <a:pt x="5130695" y="3623881"/>
                  <a:pt x="5098502" y="3613146"/>
                </a:cubicBezTo>
                <a:cubicBezTo>
                  <a:pt x="5087771" y="3609568"/>
                  <a:pt x="5084194" y="3613146"/>
                  <a:pt x="5098502" y="3616724"/>
                </a:cubicBezTo>
                <a:cubicBezTo>
                  <a:pt x="5119964" y="3631037"/>
                  <a:pt x="5141426" y="3641772"/>
                  <a:pt x="5162632" y="3652308"/>
                </a:cubicBezTo>
                <a:cubicBezTo>
                  <a:pt x="4710653" y="3484925"/>
                  <a:pt x="4294188" y="3331657"/>
                  <a:pt x="3916559" y="3189322"/>
                </a:cubicBezTo>
                <a:cubicBezTo>
                  <a:pt x="4244110" y="3338813"/>
                  <a:pt x="4596700" y="3502817"/>
                  <a:pt x="4981227" y="3677356"/>
                </a:cubicBezTo>
                <a:cubicBezTo>
                  <a:pt x="4988381" y="3684512"/>
                  <a:pt x="5009588" y="3691470"/>
                  <a:pt x="5020319" y="3702205"/>
                </a:cubicBezTo>
                <a:cubicBezTo>
                  <a:pt x="5048679" y="3720096"/>
                  <a:pt x="5073718" y="3734210"/>
                  <a:pt x="5098502" y="3751903"/>
                </a:cubicBezTo>
                <a:cubicBezTo>
                  <a:pt x="5109233" y="3759059"/>
                  <a:pt x="5109233" y="3762638"/>
                  <a:pt x="5098502" y="3755680"/>
                </a:cubicBezTo>
                <a:cubicBezTo>
                  <a:pt x="5059410" y="3744945"/>
                  <a:pt x="5023896" y="3734210"/>
                  <a:pt x="4991703" y="3734210"/>
                </a:cubicBezTo>
                <a:cubicBezTo>
                  <a:pt x="5027473" y="3759258"/>
                  <a:pt x="5073718" y="3780728"/>
                  <a:pt x="5109233" y="3805577"/>
                </a:cubicBezTo>
                <a:cubicBezTo>
                  <a:pt x="5084449" y="3795041"/>
                  <a:pt x="5052256" y="3784306"/>
                  <a:pt x="5027473" y="3777149"/>
                </a:cubicBezTo>
                <a:cubicBezTo>
                  <a:pt x="5073718" y="3791463"/>
                  <a:pt x="5119964" y="3851895"/>
                  <a:pt x="5134272" y="3880323"/>
                </a:cubicBezTo>
                <a:cubicBezTo>
                  <a:pt x="5095180" y="3869588"/>
                  <a:pt x="5052512" y="3859052"/>
                  <a:pt x="5009843" y="3848317"/>
                </a:cubicBezTo>
                <a:cubicBezTo>
                  <a:pt x="4999112" y="3844739"/>
                  <a:pt x="4995535" y="3848317"/>
                  <a:pt x="5006266" y="3855474"/>
                </a:cubicBezTo>
                <a:cubicBezTo>
                  <a:pt x="5006266" y="3859052"/>
                  <a:pt x="5006266" y="3859052"/>
                  <a:pt x="5006266" y="3859052"/>
                </a:cubicBezTo>
                <a:cubicBezTo>
                  <a:pt x="5013165" y="3866208"/>
                  <a:pt x="5023896" y="3876744"/>
                  <a:pt x="5023896" y="3883901"/>
                </a:cubicBezTo>
                <a:cubicBezTo>
                  <a:pt x="5027473" y="3887479"/>
                  <a:pt x="4984804" y="3887678"/>
                  <a:pt x="4974073" y="3891057"/>
                </a:cubicBezTo>
                <a:cubicBezTo>
                  <a:pt x="4974073" y="3891057"/>
                  <a:pt x="5002434" y="3905370"/>
                  <a:pt x="4995280" y="3908949"/>
                </a:cubicBezTo>
                <a:cubicBezTo>
                  <a:pt x="4991703" y="3915906"/>
                  <a:pt x="4991703" y="3919683"/>
                  <a:pt x="4991703" y="3919683"/>
                </a:cubicBezTo>
                <a:cubicBezTo>
                  <a:pt x="4995280" y="3919683"/>
                  <a:pt x="5006011" y="3923063"/>
                  <a:pt x="5016742" y="3930219"/>
                </a:cubicBezTo>
                <a:cubicBezTo>
                  <a:pt x="5027217" y="3937376"/>
                  <a:pt x="5034627" y="3955068"/>
                  <a:pt x="5020319" y="3951490"/>
                </a:cubicBezTo>
                <a:cubicBezTo>
                  <a:pt x="4998857" y="3944334"/>
                  <a:pt x="4974073" y="3937376"/>
                  <a:pt x="4952867" y="3930219"/>
                </a:cubicBezTo>
                <a:cubicBezTo>
                  <a:pt x="4938559" y="3926641"/>
                  <a:pt x="4934726" y="3930219"/>
                  <a:pt x="4941880" y="3933798"/>
                </a:cubicBezTo>
                <a:cubicBezTo>
                  <a:pt x="4945457" y="3940954"/>
                  <a:pt x="4974073" y="3958647"/>
                  <a:pt x="4970496" y="3958647"/>
                </a:cubicBezTo>
                <a:cubicBezTo>
                  <a:pt x="4970496" y="3962225"/>
                  <a:pt x="4959765" y="3958647"/>
                  <a:pt x="4945457" y="3955068"/>
                </a:cubicBezTo>
                <a:cubicBezTo>
                  <a:pt x="4906366" y="3940755"/>
                  <a:pt x="4863697" y="3926641"/>
                  <a:pt x="4821029" y="3912527"/>
                </a:cubicBezTo>
                <a:cubicBezTo>
                  <a:pt x="4813875" y="3908949"/>
                  <a:pt x="4792413" y="3901593"/>
                  <a:pt x="4785259" y="3894437"/>
                </a:cubicBezTo>
                <a:cubicBezTo>
                  <a:pt x="4457708" y="3759059"/>
                  <a:pt x="4148042" y="3631037"/>
                  <a:pt x="3866992" y="3513551"/>
                </a:cubicBezTo>
                <a:cubicBezTo>
                  <a:pt x="3856261" y="3509973"/>
                  <a:pt x="3841953" y="3502618"/>
                  <a:pt x="3834799" y="3499040"/>
                </a:cubicBezTo>
                <a:cubicBezTo>
                  <a:pt x="3624778" y="3392288"/>
                  <a:pt x="3421655" y="3296272"/>
                  <a:pt x="3225942" y="3200057"/>
                </a:cubicBezTo>
                <a:cubicBezTo>
                  <a:pt x="3218788" y="3196478"/>
                  <a:pt x="3208057" y="3192900"/>
                  <a:pt x="3200903" y="3192900"/>
                </a:cubicBezTo>
                <a:cubicBezTo>
                  <a:pt x="3193749" y="3192900"/>
                  <a:pt x="3183274" y="3189322"/>
                  <a:pt x="3176120" y="3185744"/>
                </a:cubicBezTo>
                <a:cubicBezTo>
                  <a:pt x="3058590" y="3128690"/>
                  <a:pt x="2948214" y="3078992"/>
                  <a:pt x="2841415" y="3025517"/>
                </a:cubicBezTo>
                <a:cubicBezTo>
                  <a:pt x="2834261" y="3021939"/>
                  <a:pt x="2827107" y="3021939"/>
                  <a:pt x="2816376" y="3021939"/>
                </a:cubicBezTo>
                <a:cubicBezTo>
                  <a:pt x="2812799" y="3021939"/>
                  <a:pt x="2816376" y="3032674"/>
                  <a:pt x="2827107" y="3036252"/>
                </a:cubicBezTo>
                <a:cubicBezTo>
                  <a:pt x="2891237" y="3078992"/>
                  <a:pt x="2955112" y="3121733"/>
                  <a:pt x="3026397" y="3171629"/>
                </a:cubicBezTo>
                <a:cubicBezTo>
                  <a:pt x="3029974" y="3175208"/>
                  <a:pt x="3044282" y="3182165"/>
                  <a:pt x="3047859" y="3185744"/>
                </a:cubicBezTo>
                <a:cubicBezTo>
                  <a:pt x="3047859" y="3185744"/>
                  <a:pt x="3047859" y="3185744"/>
                  <a:pt x="4931405" y="4079910"/>
                </a:cubicBezTo>
                <a:cubicBezTo>
                  <a:pt x="4963598" y="4094024"/>
                  <a:pt x="4995280" y="4115493"/>
                  <a:pt x="5027473" y="4133186"/>
                </a:cubicBezTo>
                <a:cubicBezTo>
                  <a:pt x="4974073" y="4136764"/>
                  <a:pt x="4923995" y="4108138"/>
                  <a:pt x="4852966" y="4090446"/>
                </a:cubicBezTo>
                <a:cubicBezTo>
                  <a:pt x="4934726" y="4140144"/>
                  <a:pt x="5020319" y="4186462"/>
                  <a:pt x="5098502" y="4232781"/>
                </a:cubicBezTo>
                <a:cubicBezTo>
                  <a:pt x="5027473" y="4204353"/>
                  <a:pt x="4959765" y="4179504"/>
                  <a:pt x="4892058" y="4150878"/>
                </a:cubicBezTo>
                <a:cubicBezTo>
                  <a:pt x="4974073" y="4193619"/>
                  <a:pt x="5066564" y="4247094"/>
                  <a:pt x="5137849" y="4293412"/>
                </a:cubicBezTo>
                <a:cubicBezTo>
                  <a:pt x="5084449" y="4279099"/>
                  <a:pt x="5023896" y="4257828"/>
                  <a:pt x="4974073" y="4239937"/>
                </a:cubicBezTo>
                <a:cubicBezTo>
                  <a:pt x="4963342" y="4236359"/>
                  <a:pt x="4945457" y="4229401"/>
                  <a:pt x="4934726" y="4225823"/>
                </a:cubicBezTo>
                <a:cubicBezTo>
                  <a:pt x="4276047" y="3908949"/>
                  <a:pt x="3702961" y="3634616"/>
                  <a:pt x="3197326" y="3392288"/>
                </a:cubicBezTo>
                <a:cubicBezTo>
                  <a:pt x="3190172" y="3388710"/>
                  <a:pt x="3190172" y="3385132"/>
                  <a:pt x="3197326" y="3385132"/>
                </a:cubicBezTo>
                <a:cubicBezTo>
                  <a:pt x="3200903" y="3385132"/>
                  <a:pt x="3200903" y="3381752"/>
                  <a:pt x="3193749" y="3378174"/>
                </a:cubicBezTo>
                <a:cubicBezTo>
                  <a:pt x="3126042" y="3342590"/>
                  <a:pt x="3055013" y="3306808"/>
                  <a:pt x="2990882" y="3274802"/>
                </a:cubicBezTo>
                <a:cubicBezTo>
                  <a:pt x="2983728" y="3267646"/>
                  <a:pt x="2973253" y="3264266"/>
                  <a:pt x="2962522" y="3260688"/>
                </a:cubicBezTo>
                <a:cubicBezTo>
                  <a:pt x="2884083" y="3228683"/>
                  <a:pt x="2809222" y="3192900"/>
                  <a:pt x="2734616" y="3160696"/>
                </a:cubicBezTo>
                <a:cubicBezTo>
                  <a:pt x="2727462" y="3160696"/>
                  <a:pt x="2716731" y="3153937"/>
                  <a:pt x="2709577" y="3153937"/>
                </a:cubicBezTo>
                <a:cubicBezTo>
                  <a:pt x="2698846" y="3143202"/>
                  <a:pt x="2688115" y="3136046"/>
                  <a:pt x="2673807" y="3121733"/>
                </a:cubicBezTo>
                <a:cubicBezTo>
                  <a:pt x="2666908" y="3118154"/>
                  <a:pt x="2666908" y="3118154"/>
                  <a:pt x="2677384" y="3118154"/>
                </a:cubicBezTo>
                <a:cubicBezTo>
                  <a:pt x="2748668" y="3153738"/>
                  <a:pt x="2816376" y="3182165"/>
                  <a:pt x="2890982" y="3214171"/>
                </a:cubicBezTo>
                <a:cubicBezTo>
                  <a:pt x="2898136" y="3217749"/>
                  <a:pt x="2912444" y="3221526"/>
                  <a:pt x="2919598" y="3228484"/>
                </a:cubicBezTo>
                <a:cubicBezTo>
                  <a:pt x="2930329" y="3225104"/>
                  <a:pt x="2941060" y="3224906"/>
                  <a:pt x="2951791" y="3224906"/>
                </a:cubicBezTo>
                <a:cubicBezTo>
                  <a:pt x="2958689" y="3228484"/>
                  <a:pt x="2958689" y="3224906"/>
                  <a:pt x="2951791" y="3221327"/>
                </a:cubicBezTo>
                <a:cubicBezTo>
                  <a:pt x="2933906" y="3214171"/>
                  <a:pt x="2916021" y="3203635"/>
                  <a:pt x="2894559" y="3196478"/>
                </a:cubicBezTo>
                <a:cubicBezTo>
                  <a:pt x="2887660" y="3192900"/>
                  <a:pt x="2876929" y="3189322"/>
                  <a:pt x="2869775" y="3189322"/>
                </a:cubicBezTo>
                <a:cubicBezTo>
                  <a:pt x="2716731" y="3117955"/>
                  <a:pt x="2570585" y="3050366"/>
                  <a:pt x="2424694" y="2986156"/>
                </a:cubicBezTo>
                <a:cubicBezTo>
                  <a:pt x="2421117" y="2982578"/>
                  <a:pt x="2410386" y="2982578"/>
                  <a:pt x="2406809" y="2986156"/>
                </a:cubicBezTo>
                <a:cubicBezTo>
                  <a:pt x="2403488" y="2986156"/>
                  <a:pt x="2396334" y="2986156"/>
                  <a:pt x="2389180" y="2986156"/>
                </a:cubicBezTo>
                <a:cubicBezTo>
                  <a:pt x="2382026" y="2986156"/>
                  <a:pt x="2382026" y="2982777"/>
                  <a:pt x="2385603" y="2979397"/>
                </a:cubicBezTo>
                <a:cubicBezTo>
                  <a:pt x="2392757" y="2979397"/>
                  <a:pt x="2392757" y="2979199"/>
                  <a:pt x="2392757" y="2975620"/>
                </a:cubicBezTo>
                <a:cubicBezTo>
                  <a:pt x="2392757" y="2975620"/>
                  <a:pt x="2385603" y="2972042"/>
                  <a:pt x="2382026" y="2968464"/>
                </a:cubicBezTo>
                <a:cubicBezTo>
                  <a:pt x="2364141" y="2964886"/>
                  <a:pt x="2350088" y="2964886"/>
                  <a:pt x="2335780" y="2964886"/>
                </a:cubicBezTo>
                <a:cubicBezTo>
                  <a:pt x="2328626" y="2964886"/>
                  <a:pt x="2321472" y="2961307"/>
                  <a:pt x="2314318" y="2957729"/>
                </a:cubicBezTo>
                <a:cubicBezTo>
                  <a:pt x="2268073" y="2939838"/>
                  <a:pt x="2218250" y="2922145"/>
                  <a:pt x="2172005" y="2904254"/>
                </a:cubicBezTo>
                <a:cubicBezTo>
                  <a:pt x="2164851" y="2904254"/>
                  <a:pt x="2157697" y="2897296"/>
                  <a:pt x="2157697" y="2893718"/>
                </a:cubicBezTo>
                <a:cubicBezTo>
                  <a:pt x="2154120" y="2890339"/>
                  <a:pt x="2146966" y="2882983"/>
                  <a:pt x="2140067" y="2882983"/>
                </a:cubicBezTo>
                <a:cubicBezTo>
                  <a:pt x="1940522" y="2804659"/>
                  <a:pt x="1744809" y="2733492"/>
                  <a:pt x="1563149" y="2665903"/>
                </a:cubicBezTo>
                <a:cubicBezTo>
                  <a:pt x="1559572" y="2662324"/>
                  <a:pt x="1552418" y="2662126"/>
                  <a:pt x="1548841" y="2658746"/>
                </a:cubicBezTo>
                <a:cubicBezTo>
                  <a:pt x="1530956" y="2655168"/>
                  <a:pt x="1513071" y="2651391"/>
                  <a:pt x="1495441" y="2647813"/>
                </a:cubicBezTo>
                <a:cubicBezTo>
                  <a:pt x="1491864" y="2647813"/>
                  <a:pt x="1484710" y="2647813"/>
                  <a:pt x="1473979" y="2644234"/>
                </a:cubicBezTo>
                <a:cubicBezTo>
                  <a:pt x="1381488" y="2615807"/>
                  <a:pt x="1285420" y="2584000"/>
                  <a:pt x="1199828" y="2551796"/>
                </a:cubicBezTo>
                <a:cubicBezTo>
                  <a:pt x="1192674" y="2551796"/>
                  <a:pt x="1189352" y="2548218"/>
                  <a:pt x="1178621" y="2548218"/>
                </a:cubicBezTo>
                <a:cubicBezTo>
                  <a:pt x="1142851" y="2537682"/>
                  <a:pt x="1110914" y="2526748"/>
                  <a:pt x="1075399" y="2512634"/>
                </a:cubicBezTo>
                <a:cubicBezTo>
                  <a:pt x="1068245" y="2512634"/>
                  <a:pt x="1064413" y="2509056"/>
                  <a:pt x="1057514" y="2509056"/>
                </a:cubicBezTo>
                <a:cubicBezTo>
                  <a:pt x="996961" y="2494743"/>
                  <a:pt x="929253" y="2477050"/>
                  <a:pt x="872277" y="2469894"/>
                </a:cubicBezTo>
                <a:cubicBezTo>
                  <a:pt x="879431" y="2473472"/>
                  <a:pt x="900893" y="2484207"/>
                  <a:pt x="911624" y="2487785"/>
                </a:cubicBezTo>
                <a:cubicBezTo>
                  <a:pt x="904470" y="2487785"/>
                  <a:pt x="897060" y="2487785"/>
                  <a:pt x="893483" y="2491363"/>
                </a:cubicBezTo>
                <a:cubicBezTo>
                  <a:pt x="961191" y="2519791"/>
                  <a:pt x="1061091" y="2537483"/>
                  <a:pt x="1128799" y="2594536"/>
                </a:cubicBezTo>
                <a:cubicBezTo>
                  <a:pt x="1121645" y="2594536"/>
                  <a:pt x="1114491" y="2594536"/>
                  <a:pt x="1107592" y="2598115"/>
                </a:cubicBezTo>
                <a:cubicBezTo>
                  <a:pt x="1107592" y="2598115"/>
                  <a:pt x="1114235" y="2601693"/>
                  <a:pt x="1110914" y="2605271"/>
                </a:cubicBezTo>
                <a:cubicBezTo>
                  <a:pt x="1142851" y="2619584"/>
                  <a:pt x="1178621" y="2633698"/>
                  <a:pt x="1214136" y="2647813"/>
                </a:cubicBezTo>
                <a:cubicBezTo>
                  <a:pt x="1171467" y="2644234"/>
                  <a:pt x="1132376" y="2633698"/>
                  <a:pt x="1096606" y="2633698"/>
                </a:cubicBezTo>
                <a:cubicBezTo>
                  <a:pt x="1139530" y="2651590"/>
                  <a:pt x="1182198" y="2669282"/>
                  <a:pt x="1228444" y="2690752"/>
                </a:cubicBezTo>
                <a:cubicBezTo>
                  <a:pt x="1153582" y="2701486"/>
                  <a:pt x="1004115" y="2644632"/>
                  <a:pt x="922099" y="2616006"/>
                </a:cubicBezTo>
                <a:cubicBezTo>
                  <a:pt x="826031" y="2580422"/>
                  <a:pt x="729963" y="2533905"/>
                  <a:pt x="644626" y="2516212"/>
                </a:cubicBezTo>
                <a:cubicBezTo>
                  <a:pt x="655357" y="2516212"/>
                  <a:pt x="665833" y="2519791"/>
                  <a:pt x="676308" y="2519791"/>
                </a:cubicBezTo>
                <a:cubicBezTo>
                  <a:pt x="640794" y="2491363"/>
                  <a:pt x="573086" y="2494743"/>
                  <a:pt x="537572" y="2484008"/>
                </a:cubicBezTo>
                <a:cubicBezTo>
                  <a:pt x="555457" y="2484008"/>
                  <a:pt x="573086" y="2484008"/>
                  <a:pt x="594548" y="2484008"/>
                </a:cubicBezTo>
                <a:cubicBezTo>
                  <a:pt x="533995" y="2462737"/>
                  <a:pt x="473697" y="2444846"/>
                  <a:pt x="416720" y="2430732"/>
                </a:cubicBezTo>
                <a:cubicBezTo>
                  <a:pt x="437927" y="2444846"/>
                  <a:pt x="469864" y="2455780"/>
                  <a:pt x="491326" y="2473671"/>
                </a:cubicBezTo>
                <a:lnTo>
                  <a:pt x="460922" y="2470888"/>
                </a:lnTo>
                <a:lnTo>
                  <a:pt x="459133" y="2469894"/>
                </a:lnTo>
                <a:cubicBezTo>
                  <a:pt x="459133" y="2469894"/>
                  <a:pt x="455812" y="2469894"/>
                  <a:pt x="452235" y="2469894"/>
                </a:cubicBezTo>
                <a:cubicBezTo>
                  <a:pt x="448658" y="2469894"/>
                  <a:pt x="448658" y="2469894"/>
                  <a:pt x="448658" y="2469894"/>
                </a:cubicBezTo>
                <a:cubicBezTo>
                  <a:pt x="427451" y="2466514"/>
                  <a:pt x="409566" y="2459159"/>
                  <a:pt x="391681" y="2455581"/>
                </a:cubicBezTo>
                <a:cubicBezTo>
                  <a:pt x="363321" y="2444846"/>
                  <a:pt x="334705" y="2437690"/>
                  <a:pt x="306344" y="2427154"/>
                </a:cubicBezTo>
                <a:cubicBezTo>
                  <a:pt x="309921" y="2427154"/>
                  <a:pt x="309921" y="2426955"/>
                  <a:pt x="313498" y="2419997"/>
                </a:cubicBezTo>
                <a:cubicBezTo>
                  <a:pt x="267253" y="2402106"/>
                  <a:pt x="227906" y="2384413"/>
                  <a:pt x="192391" y="2370100"/>
                </a:cubicBezTo>
                <a:cubicBezTo>
                  <a:pt x="238637" y="2373679"/>
                  <a:pt x="292036" y="2387992"/>
                  <a:pt x="338282" y="2384413"/>
                </a:cubicBezTo>
                <a:cubicBezTo>
                  <a:pt x="313498" y="2370299"/>
                  <a:pt x="284882" y="2355787"/>
                  <a:pt x="260099" y="2338095"/>
                </a:cubicBezTo>
                <a:cubicBezTo>
                  <a:pt x="256522" y="2338095"/>
                  <a:pt x="260099" y="2331137"/>
                  <a:pt x="260099" y="2331137"/>
                </a:cubicBezTo>
                <a:cubicBezTo>
                  <a:pt x="252945" y="2327559"/>
                  <a:pt x="241958" y="2323782"/>
                  <a:pt x="238381" y="2320402"/>
                </a:cubicBezTo>
                <a:cubicBezTo>
                  <a:pt x="241958" y="2320402"/>
                  <a:pt x="245791" y="2320402"/>
                  <a:pt x="249368" y="2320402"/>
                </a:cubicBezTo>
                <a:cubicBezTo>
                  <a:pt x="245791" y="2316824"/>
                  <a:pt x="235060" y="2313047"/>
                  <a:pt x="231483" y="2305890"/>
                </a:cubicBezTo>
                <a:cubicBezTo>
                  <a:pt x="284882" y="2316625"/>
                  <a:pt x="341859" y="2334516"/>
                  <a:pt x="395258" y="2348830"/>
                </a:cubicBezTo>
                <a:cubicBezTo>
                  <a:pt x="377629" y="2348830"/>
                  <a:pt x="359744" y="2345251"/>
                  <a:pt x="341859" y="2341673"/>
                </a:cubicBezTo>
                <a:cubicBezTo>
                  <a:pt x="473697" y="2387992"/>
                  <a:pt x="616010" y="2444846"/>
                  <a:pt x="761901" y="2484008"/>
                </a:cubicBezTo>
                <a:cubicBezTo>
                  <a:pt x="637217" y="2430732"/>
                  <a:pt x="516110" y="2384413"/>
                  <a:pt x="405734" y="2352408"/>
                </a:cubicBezTo>
                <a:cubicBezTo>
                  <a:pt x="423619" y="2355986"/>
                  <a:pt x="437927" y="2359365"/>
                  <a:pt x="462966" y="2362944"/>
                </a:cubicBezTo>
                <a:cubicBezTo>
                  <a:pt x="345436" y="2313047"/>
                  <a:pt x="231483" y="2266927"/>
                  <a:pt x="124684" y="2231145"/>
                </a:cubicBezTo>
                <a:lnTo>
                  <a:pt x="207721" y="2244464"/>
                </a:lnTo>
                <a:lnTo>
                  <a:pt x="256522" y="2259771"/>
                </a:lnTo>
                <a:cubicBezTo>
                  <a:pt x="238637" y="2252614"/>
                  <a:pt x="217175" y="2245458"/>
                  <a:pt x="199545" y="2238500"/>
                </a:cubicBezTo>
                <a:cubicBezTo>
                  <a:pt x="195968" y="2238500"/>
                  <a:pt x="192391" y="2234922"/>
                  <a:pt x="192391" y="2234922"/>
                </a:cubicBezTo>
                <a:cubicBezTo>
                  <a:pt x="192391" y="2234922"/>
                  <a:pt x="188559" y="2234723"/>
                  <a:pt x="188559" y="2231145"/>
                </a:cubicBezTo>
                <a:cubicBezTo>
                  <a:pt x="188559" y="2231145"/>
                  <a:pt x="188559" y="2231145"/>
                  <a:pt x="184982" y="2231145"/>
                </a:cubicBezTo>
                <a:cubicBezTo>
                  <a:pt x="181405" y="2231145"/>
                  <a:pt x="181405" y="2231145"/>
                  <a:pt x="181405" y="2231145"/>
                </a:cubicBezTo>
                <a:cubicBezTo>
                  <a:pt x="206444" y="2231145"/>
                  <a:pt x="224329" y="2223988"/>
                  <a:pt x="224329" y="2195561"/>
                </a:cubicBezTo>
                <a:cubicBezTo>
                  <a:pt x="352590" y="2241879"/>
                  <a:pt x="487749" y="2291776"/>
                  <a:pt x="633895" y="2341673"/>
                </a:cubicBezTo>
                <a:cubicBezTo>
                  <a:pt x="786940" y="2391570"/>
                  <a:pt x="950715" y="2448424"/>
                  <a:pt x="1128799" y="2509056"/>
                </a:cubicBezTo>
                <a:cubicBezTo>
                  <a:pt x="1171467" y="2523170"/>
                  <a:pt x="1224611" y="2537682"/>
                  <a:pt x="1274689" y="2555374"/>
                </a:cubicBezTo>
                <a:cubicBezTo>
                  <a:pt x="1278011" y="2558953"/>
                  <a:pt x="1285420" y="2562332"/>
                  <a:pt x="1288997" y="2562332"/>
                </a:cubicBezTo>
                <a:cubicBezTo>
                  <a:pt x="1310204" y="2569489"/>
                  <a:pt x="1338820" y="2573266"/>
                  <a:pt x="1360026" y="2580422"/>
                </a:cubicBezTo>
                <a:cubicBezTo>
                  <a:pt x="1363603" y="2580422"/>
                  <a:pt x="1370757" y="2584000"/>
                  <a:pt x="1374334" y="2587579"/>
                </a:cubicBezTo>
                <a:cubicBezTo>
                  <a:pt x="1374334" y="2587579"/>
                  <a:pt x="2001076" y="2815195"/>
                  <a:pt x="2389180" y="2957729"/>
                </a:cubicBezTo>
                <a:cubicBezTo>
                  <a:pt x="2588725" y="3028897"/>
                  <a:pt x="2990882" y="3192900"/>
                  <a:pt x="2990882" y="3192900"/>
                </a:cubicBezTo>
                <a:cubicBezTo>
                  <a:pt x="2998036" y="3196478"/>
                  <a:pt x="3008767" y="3200057"/>
                  <a:pt x="3015921" y="3207213"/>
                </a:cubicBezTo>
                <a:cubicBezTo>
                  <a:pt x="3023075" y="3203635"/>
                  <a:pt x="3029974" y="3203635"/>
                  <a:pt x="3037128" y="3203635"/>
                </a:cubicBezTo>
                <a:cubicBezTo>
                  <a:pt x="2987305" y="3175208"/>
                  <a:pt x="2933906" y="3146582"/>
                  <a:pt x="2887405" y="3118154"/>
                </a:cubicBezTo>
                <a:cubicBezTo>
                  <a:pt x="2876929" y="3114576"/>
                  <a:pt x="2876929" y="3110998"/>
                  <a:pt x="2884083" y="3110998"/>
                </a:cubicBezTo>
                <a:cubicBezTo>
                  <a:pt x="2887660" y="3110998"/>
                  <a:pt x="2894814" y="3110998"/>
                  <a:pt x="2901968" y="3110998"/>
                </a:cubicBezTo>
                <a:cubicBezTo>
                  <a:pt x="2905545" y="3110998"/>
                  <a:pt x="2905290" y="3107419"/>
                  <a:pt x="2898391" y="3103841"/>
                </a:cubicBezTo>
                <a:cubicBezTo>
                  <a:pt x="2891237" y="3093106"/>
                  <a:pt x="2880506" y="3082372"/>
                  <a:pt x="2873352" y="3075215"/>
                </a:cubicBezTo>
                <a:cubicBezTo>
                  <a:pt x="2866198" y="3071836"/>
                  <a:pt x="2855723" y="3064679"/>
                  <a:pt x="2848569" y="3061101"/>
                </a:cubicBezTo>
                <a:cubicBezTo>
                  <a:pt x="2816376" y="3050565"/>
                  <a:pt x="2787760" y="3039830"/>
                  <a:pt x="2759399" y="3029095"/>
                </a:cubicBezTo>
                <a:cubicBezTo>
                  <a:pt x="2752245" y="3025517"/>
                  <a:pt x="2741770" y="3021939"/>
                  <a:pt x="2738193" y="3018361"/>
                </a:cubicBezTo>
                <a:cubicBezTo>
                  <a:pt x="2706000" y="2996891"/>
                  <a:pt x="2674062" y="2972241"/>
                  <a:pt x="2634971" y="2950771"/>
                </a:cubicBezTo>
                <a:cubicBezTo>
                  <a:pt x="2627817" y="2947193"/>
                  <a:pt x="2620407" y="2943615"/>
                  <a:pt x="2613253" y="2943615"/>
                </a:cubicBezTo>
                <a:cubicBezTo>
                  <a:pt x="2559854" y="2922145"/>
                  <a:pt x="2506454" y="2900875"/>
                  <a:pt x="2453055" y="2879405"/>
                </a:cubicBezTo>
                <a:cubicBezTo>
                  <a:pt x="2445901" y="2875827"/>
                  <a:pt x="2435425" y="2872249"/>
                  <a:pt x="2428271" y="2872249"/>
                </a:cubicBezTo>
                <a:cubicBezTo>
                  <a:pt x="2421117" y="2857936"/>
                  <a:pt x="2417540" y="2843821"/>
                  <a:pt x="2410642" y="2833285"/>
                </a:cubicBezTo>
                <a:cubicBezTo>
                  <a:pt x="2403488" y="2829707"/>
                  <a:pt x="2392757" y="2825930"/>
                  <a:pt x="2389180" y="2822352"/>
                </a:cubicBezTo>
                <a:cubicBezTo>
                  <a:pt x="2268073" y="2783190"/>
                  <a:pt x="2150798" y="2744028"/>
                  <a:pt x="2036846" y="2704866"/>
                </a:cubicBezTo>
                <a:cubicBezTo>
                  <a:pt x="2040423" y="2704866"/>
                  <a:pt x="2043744" y="2712022"/>
                  <a:pt x="2043744" y="2712022"/>
                </a:cubicBezTo>
                <a:cubicBezTo>
                  <a:pt x="2043744" y="2715601"/>
                  <a:pt x="2040167" y="2715601"/>
                  <a:pt x="2033269" y="2712022"/>
                </a:cubicBezTo>
                <a:cubicBezTo>
                  <a:pt x="1997499" y="2697709"/>
                  <a:pt x="1958407" y="2683794"/>
                  <a:pt x="1919060" y="2669481"/>
                </a:cubicBezTo>
                <a:cubicBezTo>
                  <a:pt x="1954830" y="2680216"/>
                  <a:pt x="1990345" y="2690553"/>
                  <a:pt x="2025859" y="2701288"/>
                </a:cubicBezTo>
                <a:cubicBezTo>
                  <a:pt x="1894277" y="2654969"/>
                  <a:pt x="1766016" y="2612428"/>
                  <a:pt x="1648486" y="2573266"/>
                </a:cubicBezTo>
                <a:cubicBezTo>
                  <a:pt x="1648486" y="2573266"/>
                  <a:pt x="1648486" y="2573266"/>
                  <a:pt x="1644909" y="2573266"/>
                </a:cubicBezTo>
                <a:cubicBezTo>
                  <a:pt x="1392219" y="2484207"/>
                  <a:pt x="1157415" y="2402305"/>
                  <a:pt x="943561" y="2327559"/>
                </a:cubicBezTo>
                <a:cubicBezTo>
                  <a:pt x="940240" y="2327559"/>
                  <a:pt x="932830" y="2323981"/>
                  <a:pt x="929253" y="2323981"/>
                </a:cubicBezTo>
                <a:cubicBezTo>
                  <a:pt x="886585" y="2316824"/>
                  <a:pt x="843916" y="2309668"/>
                  <a:pt x="804825" y="2302511"/>
                </a:cubicBezTo>
                <a:cubicBezTo>
                  <a:pt x="801248" y="2302511"/>
                  <a:pt x="797671" y="2305890"/>
                  <a:pt x="801248" y="2305890"/>
                </a:cubicBezTo>
                <a:cubicBezTo>
                  <a:pt x="801248" y="2309469"/>
                  <a:pt x="804825" y="2313047"/>
                  <a:pt x="808402" y="2313047"/>
                </a:cubicBezTo>
                <a:cubicBezTo>
                  <a:pt x="840339" y="2320203"/>
                  <a:pt x="868700" y="2330938"/>
                  <a:pt x="904470" y="2338095"/>
                </a:cubicBezTo>
                <a:cubicBezTo>
                  <a:pt x="908047" y="2338095"/>
                  <a:pt x="911624" y="2338095"/>
                  <a:pt x="915201" y="2341673"/>
                </a:cubicBezTo>
                <a:cubicBezTo>
                  <a:pt x="961446" y="2355787"/>
                  <a:pt x="1004115" y="2373679"/>
                  <a:pt x="1050360" y="2391371"/>
                </a:cubicBezTo>
                <a:cubicBezTo>
                  <a:pt x="1047039" y="2391371"/>
                  <a:pt x="1043206" y="2391570"/>
                  <a:pt x="1039629" y="2388190"/>
                </a:cubicBezTo>
                <a:cubicBezTo>
                  <a:pt x="1032475" y="2387992"/>
                  <a:pt x="1032475" y="2387793"/>
                  <a:pt x="1039629" y="2391371"/>
                </a:cubicBezTo>
                <a:cubicBezTo>
                  <a:pt x="1046783" y="2398527"/>
                  <a:pt x="1053937" y="2402305"/>
                  <a:pt x="1057514" y="2409461"/>
                </a:cubicBezTo>
                <a:cubicBezTo>
                  <a:pt x="979076" y="2391570"/>
                  <a:pt x="908047" y="2370299"/>
                  <a:pt x="837018" y="2352408"/>
                </a:cubicBezTo>
                <a:cubicBezTo>
                  <a:pt x="833441" y="2352408"/>
                  <a:pt x="829864" y="2355986"/>
                  <a:pt x="833185" y="2355986"/>
                </a:cubicBezTo>
                <a:cubicBezTo>
                  <a:pt x="833185" y="2359564"/>
                  <a:pt x="836762" y="2362944"/>
                  <a:pt x="840339" y="2362944"/>
                </a:cubicBezTo>
                <a:cubicBezTo>
                  <a:pt x="879431" y="2377257"/>
                  <a:pt x="925932" y="2391570"/>
                  <a:pt x="965023" y="2405883"/>
                </a:cubicBezTo>
                <a:cubicBezTo>
                  <a:pt x="908047" y="2391570"/>
                  <a:pt x="851070" y="2377257"/>
                  <a:pt x="794094" y="2362944"/>
                </a:cubicBezTo>
                <a:cubicBezTo>
                  <a:pt x="790517" y="2362944"/>
                  <a:pt x="790517" y="2366522"/>
                  <a:pt x="790517" y="2366522"/>
                </a:cubicBezTo>
                <a:cubicBezTo>
                  <a:pt x="794094" y="2370100"/>
                  <a:pt x="790261" y="2370100"/>
                  <a:pt x="786940" y="2370100"/>
                </a:cubicBezTo>
                <a:cubicBezTo>
                  <a:pt x="583817" y="2302511"/>
                  <a:pt x="402412" y="2234723"/>
                  <a:pt x="231483" y="2177868"/>
                </a:cubicBezTo>
                <a:cubicBezTo>
                  <a:pt x="231483" y="2177868"/>
                  <a:pt x="224329" y="2174290"/>
                  <a:pt x="224329" y="2170712"/>
                </a:cubicBezTo>
                <a:cubicBezTo>
                  <a:pt x="217175" y="2156399"/>
                  <a:pt x="213853" y="2138706"/>
                  <a:pt x="206699" y="2124393"/>
                </a:cubicBezTo>
                <a:cubicBezTo>
                  <a:pt x="206699" y="2120815"/>
                  <a:pt x="203122" y="2117237"/>
                  <a:pt x="199545" y="2117237"/>
                </a:cubicBezTo>
                <a:cubicBezTo>
                  <a:pt x="181660" y="2106502"/>
                  <a:pt x="167352" y="2099544"/>
                  <a:pt x="149723" y="2092388"/>
                </a:cubicBezTo>
                <a:cubicBezTo>
                  <a:pt x="156877" y="2088810"/>
                  <a:pt x="156621" y="2085033"/>
                  <a:pt x="163775" y="2081653"/>
                </a:cubicBezTo>
                <a:cubicBezTo>
                  <a:pt x="163775" y="2081653"/>
                  <a:pt x="163775" y="2081454"/>
                  <a:pt x="163775" y="2077876"/>
                </a:cubicBezTo>
                <a:cubicBezTo>
                  <a:pt x="163775" y="2074497"/>
                  <a:pt x="160198" y="2074696"/>
                  <a:pt x="160198" y="2074696"/>
                </a:cubicBezTo>
                <a:cubicBezTo>
                  <a:pt x="160198" y="2074696"/>
                  <a:pt x="156877" y="2074696"/>
                  <a:pt x="153300" y="2074696"/>
                </a:cubicBezTo>
                <a:cubicBezTo>
                  <a:pt x="149723" y="2060382"/>
                  <a:pt x="135159" y="2049648"/>
                  <a:pt x="128005" y="2038913"/>
                </a:cubicBezTo>
                <a:cubicBezTo>
                  <a:pt x="128005" y="2035335"/>
                  <a:pt x="128005" y="2031756"/>
                  <a:pt x="128005" y="2028178"/>
                </a:cubicBezTo>
                <a:cubicBezTo>
                  <a:pt x="138736" y="2021022"/>
                  <a:pt x="149467" y="2014064"/>
                  <a:pt x="156621" y="2006907"/>
                </a:cubicBezTo>
                <a:cubicBezTo>
                  <a:pt x="156621" y="2003329"/>
                  <a:pt x="163775" y="2003329"/>
                  <a:pt x="163775" y="2003329"/>
                </a:cubicBezTo>
                <a:cubicBezTo>
                  <a:pt x="349013" y="2063762"/>
                  <a:pt x="544726" y="2131550"/>
                  <a:pt x="761901" y="2206296"/>
                </a:cubicBezTo>
                <a:cubicBezTo>
                  <a:pt x="765478" y="2206296"/>
                  <a:pt x="772632" y="2206296"/>
                  <a:pt x="772632" y="2206296"/>
                </a:cubicBezTo>
                <a:cubicBezTo>
                  <a:pt x="790517" y="2217030"/>
                  <a:pt x="811979" y="2224187"/>
                  <a:pt x="826031" y="2231145"/>
                </a:cubicBezTo>
                <a:cubicBezTo>
                  <a:pt x="833185" y="2231145"/>
                  <a:pt x="836762" y="2234922"/>
                  <a:pt x="840339" y="2234922"/>
                </a:cubicBezTo>
                <a:cubicBezTo>
                  <a:pt x="996961" y="2288198"/>
                  <a:pt x="1164313" y="2331137"/>
                  <a:pt x="1349551" y="2384413"/>
                </a:cubicBezTo>
                <a:cubicBezTo>
                  <a:pt x="1538365" y="2445045"/>
                  <a:pt x="1744554" y="2509056"/>
                  <a:pt x="1968883" y="2601693"/>
                </a:cubicBezTo>
                <a:cubicBezTo>
                  <a:pt x="2079258" y="2644433"/>
                  <a:pt x="2189890" y="2672860"/>
                  <a:pt x="2310997" y="2715601"/>
                </a:cubicBezTo>
                <a:cubicBezTo>
                  <a:pt x="2100976" y="2612428"/>
                  <a:pt x="1897598" y="2526748"/>
                  <a:pt x="1712616" y="2476852"/>
                </a:cubicBezTo>
                <a:cubicBezTo>
                  <a:pt x="1709039" y="2466117"/>
                  <a:pt x="1709039" y="2459159"/>
                  <a:pt x="1705718" y="2448424"/>
                </a:cubicBezTo>
                <a:cubicBezTo>
                  <a:pt x="1691410" y="2455581"/>
                  <a:pt x="1698308" y="2448623"/>
                  <a:pt x="1687577" y="2462737"/>
                </a:cubicBezTo>
                <a:cubicBezTo>
                  <a:pt x="1509494" y="2380835"/>
                  <a:pt x="1331666" y="2352408"/>
                  <a:pt x="1171467" y="2298933"/>
                </a:cubicBezTo>
                <a:cubicBezTo>
                  <a:pt x="961191" y="2227765"/>
                  <a:pt x="761901" y="2163357"/>
                  <a:pt x="576919" y="2106502"/>
                </a:cubicBezTo>
                <a:cubicBezTo>
                  <a:pt x="388104" y="2053027"/>
                  <a:pt x="217175" y="1996173"/>
                  <a:pt x="49822" y="1928583"/>
                </a:cubicBezTo>
                <a:cubicBezTo>
                  <a:pt x="71284" y="1921427"/>
                  <a:pt x="99900" y="1921228"/>
                  <a:pt x="121107" y="1910493"/>
                </a:cubicBezTo>
                <a:cubicBezTo>
                  <a:pt x="82015" y="1874910"/>
                  <a:pt x="28360" y="1882066"/>
                  <a:pt x="0" y="1825013"/>
                </a:cubicBezTo>
                <a:cubicBezTo>
                  <a:pt x="106799" y="1832169"/>
                  <a:pt x="231483" y="1889421"/>
                  <a:pt x="359744" y="1928583"/>
                </a:cubicBezTo>
                <a:cubicBezTo>
                  <a:pt x="519942" y="1974902"/>
                  <a:pt x="690872" y="2028178"/>
                  <a:pt x="875854" y="2081653"/>
                </a:cubicBezTo>
                <a:cubicBezTo>
                  <a:pt x="1171467" y="2170513"/>
                  <a:pt x="1502340" y="2270505"/>
                  <a:pt x="1876392" y="2384413"/>
                </a:cubicBezTo>
                <a:cubicBezTo>
                  <a:pt x="1972460" y="2416618"/>
                  <a:pt x="2154120" y="2523170"/>
                  <a:pt x="2243034" y="2509056"/>
                </a:cubicBezTo>
                <a:cubicBezTo>
                  <a:pt x="2164851" y="2476852"/>
                  <a:pt x="2086668" y="2448623"/>
                  <a:pt x="2008230" y="2416618"/>
                </a:cubicBezTo>
                <a:cubicBezTo>
                  <a:pt x="2001076" y="2413039"/>
                  <a:pt x="1993922" y="2409461"/>
                  <a:pt x="1990345" y="2409461"/>
                </a:cubicBezTo>
                <a:cubicBezTo>
                  <a:pt x="1922637" y="2384413"/>
                  <a:pt x="1858507" y="2362944"/>
                  <a:pt x="1794376" y="2341673"/>
                </a:cubicBezTo>
                <a:cubicBezTo>
                  <a:pt x="1790799" y="2341673"/>
                  <a:pt x="1776747" y="2338095"/>
                  <a:pt x="1773170" y="2338095"/>
                </a:cubicBezTo>
                <a:cubicBezTo>
                  <a:pt x="1733823" y="2323782"/>
                  <a:pt x="1698308" y="2306089"/>
                  <a:pt x="1659217" y="2288198"/>
                </a:cubicBezTo>
                <a:cubicBezTo>
                  <a:pt x="1694731" y="2291776"/>
                  <a:pt x="1730246" y="2299132"/>
                  <a:pt x="1766016" y="2302511"/>
                </a:cubicBezTo>
                <a:cubicBezTo>
                  <a:pt x="1772914" y="2302511"/>
                  <a:pt x="1776747" y="2305890"/>
                  <a:pt x="1776747" y="2305890"/>
                </a:cubicBezTo>
                <a:cubicBezTo>
                  <a:pt x="1776747" y="2309469"/>
                  <a:pt x="1783901" y="2316625"/>
                  <a:pt x="1791055" y="2316625"/>
                </a:cubicBezTo>
                <a:cubicBezTo>
                  <a:pt x="1901431" y="2355986"/>
                  <a:pt x="2022538" y="2391570"/>
                  <a:pt x="2147221" y="2434310"/>
                </a:cubicBezTo>
                <a:cubicBezTo>
                  <a:pt x="2154375" y="2437888"/>
                  <a:pt x="2154375" y="2434310"/>
                  <a:pt x="2147221" y="2430732"/>
                </a:cubicBezTo>
                <a:cubicBezTo>
                  <a:pt x="2140067" y="2419997"/>
                  <a:pt x="2129336" y="2412841"/>
                  <a:pt x="2118605" y="2405883"/>
                </a:cubicBezTo>
                <a:cubicBezTo>
                  <a:pt x="2111451" y="2405883"/>
                  <a:pt x="2104297" y="2402106"/>
                  <a:pt x="2097143" y="2398527"/>
                </a:cubicBezTo>
                <a:cubicBezTo>
                  <a:pt x="2061374" y="2387992"/>
                  <a:pt x="2029436" y="2377257"/>
                  <a:pt x="1997499" y="2370100"/>
                </a:cubicBezTo>
                <a:cubicBezTo>
                  <a:pt x="1993922" y="2366522"/>
                  <a:pt x="1983191" y="2362944"/>
                  <a:pt x="1976292" y="2362944"/>
                </a:cubicBezTo>
                <a:cubicBezTo>
                  <a:pt x="1919316" y="2337896"/>
                  <a:pt x="1862084" y="2316824"/>
                  <a:pt x="1808684" y="2295354"/>
                </a:cubicBezTo>
                <a:cubicBezTo>
                  <a:pt x="1840877" y="2302511"/>
                  <a:pt x="1869493" y="2309668"/>
                  <a:pt x="1901431" y="2316625"/>
                </a:cubicBezTo>
                <a:cubicBezTo>
                  <a:pt x="1908585" y="2316625"/>
                  <a:pt x="1905008" y="2316625"/>
                  <a:pt x="1901431" y="2313047"/>
                </a:cubicBezTo>
                <a:cubicBezTo>
                  <a:pt x="1873070" y="2298933"/>
                  <a:pt x="1844454" y="2281240"/>
                  <a:pt x="1819671" y="2266927"/>
                </a:cubicBezTo>
                <a:cubicBezTo>
                  <a:pt x="1837300" y="2266927"/>
                  <a:pt x="1858507" y="2266927"/>
                  <a:pt x="1876392" y="2270505"/>
                </a:cubicBezTo>
                <a:cubicBezTo>
                  <a:pt x="1883546" y="2270505"/>
                  <a:pt x="1883546" y="2270505"/>
                  <a:pt x="1876392" y="2266927"/>
                </a:cubicBezTo>
                <a:cubicBezTo>
                  <a:pt x="1819415" y="2242078"/>
                  <a:pt x="1762694" y="2216832"/>
                  <a:pt x="1705718" y="2191983"/>
                </a:cubicBezTo>
                <a:cubicBezTo>
                  <a:pt x="1702141" y="2191983"/>
                  <a:pt x="1694731" y="2185025"/>
                  <a:pt x="1691154" y="2185025"/>
                </a:cubicBezTo>
                <a:cubicBezTo>
                  <a:pt x="1655640" y="2170712"/>
                  <a:pt x="1620125" y="2159977"/>
                  <a:pt x="1587932" y="2149242"/>
                </a:cubicBezTo>
                <a:cubicBezTo>
                  <a:pt x="1584355" y="2145863"/>
                  <a:pt x="1580778" y="2149441"/>
                  <a:pt x="1584355" y="2153019"/>
                </a:cubicBezTo>
                <a:cubicBezTo>
                  <a:pt x="1587932" y="2156399"/>
                  <a:pt x="1584355" y="2160176"/>
                  <a:pt x="1580778" y="2160176"/>
                </a:cubicBezTo>
                <a:cubicBezTo>
                  <a:pt x="1577201" y="2156598"/>
                  <a:pt x="1573880" y="2156598"/>
                  <a:pt x="1573880" y="2156598"/>
                </a:cubicBezTo>
                <a:cubicBezTo>
                  <a:pt x="1566726" y="2156598"/>
                  <a:pt x="1559572" y="2153019"/>
                  <a:pt x="1555995" y="2153019"/>
                </a:cubicBezTo>
                <a:cubicBezTo>
                  <a:pt x="1523802" y="2124393"/>
                  <a:pt x="1495697" y="2102924"/>
                  <a:pt x="1463504" y="2081653"/>
                </a:cubicBezTo>
                <a:cubicBezTo>
                  <a:pt x="1459927" y="2081653"/>
                  <a:pt x="1456350" y="2077876"/>
                  <a:pt x="1459927" y="2077876"/>
                </a:cubicBezTo>
                <a:cubicBezTo>
                  <a:pt x="1470658" y="2081454"/>
                  <a:pt x="1484710" y="2081653"/>
                  <a:pt x="1495441" y="2085231"/>
                </a:cubicBezTo>
                <a:cubicBezTo>
                  <a:pt x="1499018" y="2085231"/>
                  <a:pt x="1506172" y="2088810"/>
                  <a:pt x="1513326" y="2088810"/>
                </a:cubicBezTo>
                <a:cubicBezTo>
                  <a:pt x="1516903" y="2088810"/>
                  <a:pt x="1523802" y="2085033"/>
                  <a:pt x="1527379" y="2081653"/>
                </a:cubicBezTo>
                <a:cubicBezTo>
                  <a:pt x="1530956" y="2085033"/>
                  <a:pt x="1534533" y="2085033"/>
                  <a:pt x="1534533" y="2081653"/>
                </a:cubicBezTo>
                <a:cubicBezTo>
                  <a:pt x="1534533" y="2081653"/>
                  <a:pt x="1530956" y="2077876"/>
                  <a:pt x="1523802" y="2077876"/>
                </a:cubicBezTo>
                <a:cubicBezTo>
                  <a:pt x="1342141" y="2017443"/>
                  <a:pt x="1164569" y="1957011"/>
                  <a:pt x="1000793" y="1903734"/>
                </a:cubicBezTo>
                <a:cubicBezTo>
                  <a:pt x="997216" y="1903734"/>
                  <a:pt x="989807" y="1900156"/>
                  <a:pt x="986230" y="1900156"/>
                </a:cubicBezTo>
                <a:cubicBezTo>
                  <a:pt x="965023" y="1900156"/>
                  <a:pt x="947138" y="1896379"/>
                  <a:pt x="925676" y="1896379"/>
                </a:cubicBezTo>
                <a:cubicBezTo>
                  <a:pt x="993384" y="1921427"/>
                  <a:pt x="1061091" y="1949854"/>
                  <a:pt x="1128799" y="1978281"/>
                </a:cubicBezTo>
                <a:cubicBezTo>
                  <a:pt x="1135953" y="1978281"/>
                  <a:pt x="1135953" y="1982058"/>
                  <a:pt x="1135953" y="1982058"/>
                </a:cubicBezTo>
                <a:cubicBezTo>
                  <a:pt x="1135953" y="1985438"/>
                  <a:pt x="1132376" y="1985637"/>
                  <a:pt x="1128799" y="1985637"/>
                </a:cubicBezTo>
                <a:cubicBezTo>
                  <a:pt x="1118068" y="1982058"/>
                  <a:pt x="1110914" y="1981860"/>
                  <a:pt x="1100183" y="1978281"/>
                </a:cubicBezTo>
                <a:cubicBezTo>
                  <a:pt x="1096606" y="1978281"/>
                  <a:pt x="1093029" y="1974703"/>
                  <a:pt x="1093029" y="1974703"/>
                </a:cubicBezTo>
                <a:cubicBezTo>
                  <a:pt x="1093029" y="1978281"/>
                  <a:pt x="1093029" y="1978281"/>
                  <a:pt x="1089452" y="1974703"/>
                </a:cubicBezTo>
                <a:cubicBezTo>
                  <a:pt x="1071567" y="1974703"/>
                  <a:pt x="1053937" y="1971125"/>
                  <a:pt x="1039629" y="1967547"/>
                </a:cubicBezTo>
                <a:cubicBezTo>
                  <a:pt x="1032475" y="1967547"/>
                  <a:pt x="1028898" y="1971125"/>
                  <a:pt x="1032475" y="1974703"/>
                </a:cubicBezTo>
                <a:cubicBezTo>
                  <a:pt x="1032475" y="1974703"/>
                  <a:pt x="1039629" y="1978480"/>
                  <a:pt x="1043206" y="1982058"/>
                </a:cubicBezTo>
                <a:cubicBezTo>
                  <a:pt x="1039629" y="1982058"/>
                  <a:pt x="1029154" y="1981860"/>
                  <a:pt x="1025577" y="1978281"/>
                </a:cubicBezTo>
                <a:cubicBezTo>
                  <a:pt x="957869" y="1964167"/>
                  <a:pt x="886585" y="1953234"/>
                  <a:pt x="822454" y="1939119"/>
                </a:cubicBezTo>
                <a:cubicBezTo>
                  <a:pt x="818877" y="1939119"/>
                  <a:pt x="815300" y="1942698"/>
                  <a:pt x="818877" y="1942698"/>
                </a:cubicBezTo>
                <a:cubicBezTo>
                  <a:pt x="818877" y="1946276"/>
                  <a:pt x="822454" y="1949854"/>
                  <a:pt x="826031" y="1949854"/>
                </a:cubicBezTo>
                <a:cubicBezTo>
                  <a:pt x="861801" y="1960589"/>
                  <a:pt x="900893" y="1967745"/>
                  <a:pt x="936407" y="1978281"/>
                </a:cubicBezTo>
                <a:cubicBezTo>
                  <a:pt x="925932" y="1974902"/>
                  <a:pt x="915201" y="1974703"/>
                  <a:pt x="904470" y="1974703"/>
                </a:cubicBezTo>
                <a:cubicBezTo>
                  <a:pt x="900893" y="1971125"/>
                  <a:pt x="893739" y="1967547"/>
                  <a:pt x="886585" y="1967547"/>
                </a:cubicBezTo>
                <a:cubicBezTo>
                  <a:pt x="854647" y="1963968"/>
                  <a:pt x="822454" y="1960589"/>
                  <a:pt x="790517" y="1960589"/>
                </a:cubicBezTo>
                <a:cubicBezTo>
                  <a:pt x="808146" y="1967745"/>
                  <a:pt x="826031" y="1974902"/>
                  <a:pt x="843916" y="1982058"/>
                </a:cubicBezTo>
                <a:cubicBezTo>
                  <a:pt x="847493" y="1982058"/>
                  <a:pt x="854647" y="1985637"/>
                  <a:pt x="858224" y="1989215"/>
                </a:cubicBezTo>
                <a:cubicBezTo>
                  <a:pt x="883008" y="1992793"/>
                  <a:pt x="911624" y="2003329"/>
                  <a:pt x="936407" y="2006907"/>
                </a:cubicBezTo>
                <a:cubicBezTo>
                  <a:pt x="939984" y="2010486"/>
                  <a:pt x="943561" y="2014064"/>
                  <a:pt x="943561" y="2017642"/>
                </a:cubicBezTo>
                <a:cubicBezTo>
                  <a:pt x="943561" y="2021220"/>
                  <a:pt x="947138" y="2021220"/>
                  <a:pt x="950715" y="2017642"/>
                </a:cubicBezTo>
                <a:cubicBezTo>
                  <a:pt x="950715" y="2017642"/>
                  <a:pt x="957869" y="2014064"/>
                  <a:pt x="965023" y="2014064"/>
                </a:cubicBezTo>
                <a:cubicBezTo>
                  <a:pt x="1022000" y="2038913"/>
                  <a:pt x="1082298" y="2060184"/>
                  <a:pt x="1139274" y="2081653"/>
                </a:cubicBezTo>
                <a:cubicBezTo>
                  <a:pt x="1007436" y="2053027"/>
                  <a:pt x="879431" y="2024600"/>
                  <a:pt x="765478" y="1992396"/>
                </a:cubicBezTo>
                <a:cubicBezTo>
                  <a:pt x="758324" y="1992396"/>
                  <a:pt x="758324" y="1995974"/>
                  <a:pt x="758324" y="1995974"/>
                </a:cubicBezTo>
                <a:cubicBezTo>
                  <a:pt x="761901" y="2003130"/>
                  <a:pt x="765478" y="2006907"/>
                  <a:pt x="769055" y="2006907"/>
                </a:cubicBezTo>
                <a:cubicBezTo>
                  <a:pt x="808402" y="2017642"/>
                  <a:pt x="847493" y="2031756"/>
                  <a:pt x="886585" y="2038913"/>
                </a:cubicBezTo>
                <a:cubicBezTo>
                  <a:pt x="893739" y="2042491"/>
                  <a:pt x="893739" y="2042491"/>
                  <a:pt x="886585" y="2042491"/>
                </a:cubicBezTo>
                <a:cubicBezTo>
                  <a:pt x="883008" y="2042491"/>
                  <a:pt x="883008" y="2042491"/>
                  <a:pt x="879431" y="2042491"/>
                </a:cubicBezTo>
                <a:cubicBezTo>
                  <a:pt x="875854" y="2046069"/>
                  <a:pt x="875854" y="2045871"/>
                  <a:pt x="879431" y="2049449"/>
                </a:cubicBezTo>
                <a:cubicBezTo>
                  <a:pt x="879431" y="2049449"/>
                  <a:pt x="879431" y="2049449"/>
                  <a:pt x="883008" y="2053027"/>
                </a:cubicBezTo>
                <a:cubicBezTo>
                  <a:pt x="886585" y="2053027"/>
                  <a:pt x="886585" y="2056605"/>
                  <a:pt x="883008" y="2056605"/>
                </a:cubicBezTo>
                <a:cubicBezTo>
                  <a:pt x="872532" y="2053027"/>
                  <a:pt x="861801" y="2053027"/>
                  <a:pt x="851070" y="2049449"/>
                </a:cubicBezTo>
                <a:cubicBezTo>
                  <a:pt x="847493" y="2049449"/>
                  <a:pt x="840339" y="2049449"/>
                  <a:pt x="840339" y="2049449"/>
                </a:cubicBezTo>
                <a:cubicBezTo>
                  <a:pt x="569509" y="1963968"/>
                  <a:pt x="327551" y="1893000"/>
                  <a:pt x="106799" y="1821832"/>
                </a:cubicBezTo>
                <a:cubicBezTo>
                  <a:pt x="106799" y="1818254"/>
                  <a:pt x="103222" y="1818055"/>
                  <a:pt x="106799" y="1814676"/>
                </a:cubicBezTo>
                <a:cubicBezTo>
                  <a:pt x="106799" y="1814676"/>
                  <a:pt x="106799" y="1810899"/>
                  <a:pt x="110376" y="1807320"/>
                </a:cubicBezTo>
                <a:cubicBezTo>
                  <a:pt x="110376" y="1807320"/>
                  <a:pt x="113953" y="1803742"/>
                  <a:pt x="117530" y="1807320"/>
                </a:cubicBezTo>
                <a:cubicBezTo>
                  <a:pt x="124684" y="1800363"/>
                  <a:pt x="131838" y="1796784"/>
                  <a:pt x="138992" y="1789628"/>
                </a:cubicBezTo>
                <a:cubicBezTo>
                  <a:pt x="138992" y="1789628"/>
                  <a:pt x="138992" y="1789628"/>
                  <a:pt x="142569" y="1789628"/>
                </a:cubicBezTo>
                <a:cubicBezTo>
                  <a:pt x="135415" y="1789628"/>
                  <a:pt x="128261" y="1782471"/>
                  <a:pt x="124684" y="1775315"/>
                </a:cubicBezTo>
                <a:cubicBezTo>
                  <a:pt x="131838" y="1768158"/>
                  <a:pt x="135159" y="1761002"/>
                  <a:pt x="128005" y="1746888"/>
                </a:cubicBezTo>
                <a:cubicBezTo>
                  <a:pt x="138736" y="1696991"/>
                  <a:pt x="167608" y="1679298"/>
                  <a:pt x="206699" y="1672142"/>
                </a:cubicBezTo>
                <a:cubicBezTo>
                  <a:pt x="185237" y="1657829"/>
                  <a:pt x="163775" y="1643516"/>
                  <a:pt x="138992" y="1629203"/>
                </a:cubicBezTo>
                <a:cubicBezTo>
                  <a:pt x="195968" y="1636359"/>
                  <a:pt x="249368" y="1647094"/>
                  <a:pt x="309921" y="1657630"/>
                </a:cubicBezTo>
                <a:cubicBezTo>
                  <a:pt x="313498" y="1657630"/>
                  <a:pt x="313498" y="1654449"/>
                  <a:pt x="313498" y="1650871"/>
                </a:cubicBezTo>
                <a:cubicBezTo>
                  <a:pt x="302767" y="1643715"/>
                  <a:pt x="292036" y="1639938"/>
                  <a:pt x="281305" y="1632781"/>
                </a:cubicBezTo>
                <a:cubicBezTo>
                  <a:pt x="277728" y="1629203"/>
                  <a:pt x="277728" y="1625823"/>
                  <a:pt x="281305" y="1622245"/>
                </a:cubicBezTo>
                <a:cubicBezTo>
                  <a:pt x="281305" y="1622245"/>
                  <a:pt x="281305" y="1622245"/>
                  <a:pt x="284882" y="1618667"/>
                </a:cubicBezTo>
                <a:cubicBezTo>
                  <a:pt x="288459" y="1615089"/>
                  <a:pt x="284882" y="1611510"/>
                  <a:pt x="284882" y="1607932"/>
                </a:cubicBezTo>
                <a:cubicBezTo>
                  <a:pt x="281305" y="1604354"/>
                  <a:pt x="281305" y="1604354"/>
                  <a:pt x="284882" y="1604354"/>
                </a:cubicBezTo>
                <a:cubicBezTo>
                  <a:pt x="349013" y="1622046"/>
                  <a:pt x="416465" y="1636359"/>
                  <a:pt x="487749" y="1654052"/>
                </a:cubicBezTo>
                <a:cubicBezTo>
                  <a:pt x="487749" y="1654052"/>
                  <a:pt x="494903" y="1654251"/>
                  <a:pt x="498480" y="1657630"/>
                </a:cubicBezTo>
                <a:cubicBezTo>
                  <a:pt x="580496" y="1679100"/>
                  <a:pt x="669410" y="1700569"/>
                  <a:pt x="761901" y="1729195"/>
                </a:cubicBezTo>
                <a:cubicBezTo>
                  <a:pt x="765478" y="1729195"/>
                  <a:pt x="772632" y="1732773"/>
                  <a:pt x="776209" y="1732773"/>
                </a:cubicBezTo>
                <a:cubicBezTo>
                  <a:pt x="943561" y="1775514"/>
                  <a:pt x="1125222" y="1818055"/>
                  <a:pt x="1313781" y="1867952"/>
                </a:cubicBezTo>
                <a:cubicBezTo>
                  <a:pt x="1317358" y="1871530"/>
                  <a:pt x="1328089" y="1871530"/>
                  <a:pt x="1331666" y="1871530"/>
                </a:cubicBezTo>
                <a:cubicBezTo>
                  <a:pt x="1360026" y="1875108"/>
                  <a:pt x="1381488" y="1878488"/>
                  <a:pt x="1406527" y="1882066"/>
                </a:cubicBezTo>
                <a:cubicBezTo>
                  <a:pt x="1410104" y="1882066"/>
                  <a:pt x="1413681" y="1878687"/>
                  <a:pt x="1410104" y="1875108"/>
                </a:cubicBezTo>
                <a:cubicBezTo>
                  <a:pt x="1410104" y="1871530"/>
                  <a:pt x="1406527" y="1867952"/>
                  <a:pt x="1399373" y="1867952"/>
                </a:cubicBezTo>
                <a:cubicBezTo>
                  <a:pt x="1377911" y="1853639"/>
                  <a:pt x="1356449" y="1843103"/>
                  <a:pt x="1331666" y="1835946"/>
                </a:cubicBezTo>
                <a:cubicBezTo>
                  <a:pt x="1342141" y="1835946"/>
                  <a:pt x="1352872" y="1835946"/>
                  <a:pt x="1360026" y="1839525"/>
                </a:cubicBezTo>
                <a:cubicBezTo>
                  <a:pt x="1367180" y="1839525"/>
                  <a:pt x="1367180" y="1835946"/>
                  <a:pt x="1360026" y="1835946"/>
                </a:cubicBezTo>
                <a:cubicBezTo>
                  <a:pt x="1338820" y="1818055"/>
                  <a:pt x="1313781" y="1796784"/>
                  <a:pt x="1288997" y="1778893"/>
                </a:cubicBezTo>
                <a:cubicBezTo>
                  <a:pt x="1285420" y="1775315"/>
                  <a:pt x="1278011" y="1775315"/>
                  <a:pt x="1274689" y="1771737"/>
                </a:cubicBezTo>
                <a:cubicBezTo>
                  <a:pt x="1231765" y="1750267"/>
                  <a:pt x="1181943" y="1732575"/>
                  <a:pt x="1142851" y="1711105"/>
                </a:cubicBezTo>
                <a:cubicBezTo>
                  <a:pt x="1135697" y="1707527"/>
                  <a:pt x="1128799" y="1704147"/>
                  <a:pt x="1125222" y="1704147"/>
                </a:cubicBezTo>
                <a:cubicBezTo>
                  <a:pt x="1011269" y="1629402"/>
                  <a:pt x="900893" y="1550879"/>
                  <a:pt x="794094" y="1483091"/>
                </a:cubicBezTo>
                <a:cubicBezTo>
                  <a:pt x="786940" y="1479512"/>
                  <a:pt x="783363" y="1476133"/>
                  <a:pt x="779786" y="1472555"/>
                </a:cubicBezTo>
                <a:cubicBezTo>
                  <a:pt x="729963" y="1451284"/>
                  <a:pt x="687295" y="1426236"/>
                  <a:pt x="641049" y="1404767"/>
                </a:cubicBezTo>
                <a:cubicBezTo>
                  <a:pt x="637472" y="1404767"/>
                  <a:pt x="633895" y="1401188"/>
                  <a:pt x="630318" y="1397610"/>
                </a:cubicBezTo>
                <a:cubicBezTo>
                  <a:pt x="630318" y="1397610"/>
                  <a:pt x="630318" y="1394231"/>
                  <a:pt x="630318" y="1390652"/>
                </a:cubicBezTo>
                <a:cubicBezTo>
                  <a:pt x="626741" y="1387273"/>
                  <a:pt x="630318" y="1383496"/>
                  <a:pt x="633895" y="1383496"/>
                </a:cubicBezTo>
                <a:cubicBezTo>
                  <a:pt x="658679" y="1390652"/>
                  <a:pt x="687295" y="1394032"/>
                  <a:pt x="712078" y="1397610"/>
                </a:cubicBezTo>
                <a:cubicBezTo>
                  <a:pt x="715655" y="1397610"/>
                  <a:pt x="719232" y="1397610"/>
                  <a:pt x="722809" y="1397610"/>
                </a:cubicBezTo>
                <a:cubicBezTo>
                  <a:pt x="726386" y="1397610"/>
                  <a:pt x="729963" y="1397610"/>
                  <a:pt x="733540" y="1397610"/>
                </a:cubicBezTo>
                <a:cubicBezTo>
                  <a:pt x="736862" y="1397610"/>
                  <a:pt x="736862" y="1394231"/>
                  <a:pt x="733540" y="1390652"/>
                </a:cubicBezTo>
                <a:cubicBezTo>
                  <a:pt x="733540" y="1387273"/>
                  <a:pt x="729963" y="1387074"/>
                  <a:pt x="726386" y="1383496"/>
                </a:cubicBezTo>
                <a:cubicBezTo>
                  <a:pt x="723065" y="1383496"/>
                  <a:pt x="722809" y="1383496"/>
                  <a:pt x="722809" y="1379918"/>
                </a:cubicBezTo>
                <a:cubicBezTo>
                  <a:pt x="729963" y="1379918"/>
                  <a:pt x="733540" y="1379918"/>
                  <a:pt x="737117" y="1379918"/>
                </a:cubicBezTo>
                <a:cubicBezTo>
                  <a:pt x="744016" y="1379918"/>
                  <a:pt x="744016" y="1376339"/>
                  <a:pt x="737117" y="1372761"/>
                </a:cubicBezTo>
                <a:cubicBezTo>
                  <a:pt x="712078" y="1340756"/>
                  <a:pt x="687295" y="1308750"/>
                  <a:pt x="658679" y="1273166"/>
                </a:cubicBezTo>
                <a:cubicBezTo>
                  <a:pt x="655102" y="1269588"/>
                  <a:pt x="651525" y="1266010"/>
                  <a:pt x="647948" y="1269588"/>
                </a:cubicBezTo>
                <a:cubicBezTo>
                  <a:pt x="630063" y="1255275"/>
                  <a:pt x="612433" y="1237583"/>
                  <a:pt x="598125" y="1223468"/>
                </a:cubicBezTo>
                <a:cubicBezTo>
                  <a:pt x="594548" y="1223468"/>
                  <a:pt x="594548" y="1223468"/>
                  <a:pt x="594548" y="1223468"/>
                </a:cubicBezTo>
                <a:cubicBezTo>
                  <a:pt x="605279" y="1216312"/>
                  <a:pt x="616010" y="1208957"/>
                  <a:pt x="623164" y="1201800"/>
                </a:cubicBezTo>
                <a:cubicBezTo>
                  <a:pt x="626486" y="1198222"/>
                  <a:pt x="630318" y="1194842"/>
                  <a:pt x="633895" y="1194842"/>
                </a:cubicBezTo>
                <a:cubicBezTo>
                  <a:pt x="637472" y="1180728"/>
                  <a:pt x="641049" y="1169795"/>
                  <a:pt x="641049" y="1151903"/>
                </a:cubicBezTo>
                <a:cubicBezTo>
                  <a:pt x="644626" y="1151903"/>
                  <a:pt x="651525" y="1152102"/>
                  <a:pt x="655102" y="1159259"/>
                </a:cubicBezTo>
                <a:cubicBezTo>
                  <a:pt x="665833" y="1159259"/>
                  <a:pt x="676564" y="1159259"/>
                  <a:pt x="687295" y="1162837"/>
                </a:cubicBezTo>
                <a:cubicBezTo>
                  <a:pt x="690872" y="1162837"/>
                  <a:pt x="690872" y="1162837"/>
                  <a:pt x="687295" y="1159259"/>
                </a:cubicBezTo>
                <a:cubicBezTo>
                  <a:pt x="683718" y="1148524"/>
                  <a:pt x="680141" y="1141367"/>
                  <a:pt x="672987" y="1130633"/>
                </a:cubicBezTo>
                <a:cubicBezTo>
                  <a:pt x="672987" y="1130633"/>
                  <a:pt x="669665" y="1127054"/>
                  <a:pt x="672987" y="1123476"/>
                </a:cubicBezTo>
                <a:cubicBezTo>
                  <a:pt x="672987" y="1123476"/>
                  <a:pt x="676308" y="1123476"/>
                  <a:pt x="676308" y="1119898"/>
                </a:cubicBezTo>
                <a:cubicBezTo>
                  <a:pt x="679885" y="1119898"/>
                  <a:pt x="680141" y="1112940"/>
                  <a:pt x="680141" y="1109362"/>
                </a:cubicBezTo>
                <a:cubicBezTo>
                  <a:pt x="655102" y="1091669"/>
                  <a:pt x="633895" y="1077158"/>
                  <a:pt x="608856" y="1059266"/>
                </a:cubicBezTo>
                <a:cubicBezTo>
                  <a:pt x="605279" y="1055688"/>
                  <a:pt x="605279" y="1056086"/>
                  <a:pt x="608856" y="1056086"/>
                </a:cubicBezTo>
                <a:cubicBezTo>
                  <a:pt x="619587" y="1052507"/>
                  <a:pt x="626741" y="1045152"/>
                  <a:pt x="633895" y="1041574"/>
                </a:cubicBezTo>
                <a:cubicBezTo>
                  <a:pt x="794094" y="1084314"/>
                  <a:pt x="968600" y="1120097"/>
                  <a:pt x="1157159" y="1162837"/>
                </a:cubicBezTo>
                <a:cubicBezTo>
                  <a:pt x="1157159" y="1162837"/>
                  <a:pt x="1157415" y="1162837"/>
                  <a:pt x="1160736" y="1166415"/>
                </a:cubicBezTo>
                <a:cubicBezTo>
                  <a:pt x="1164313" y="1173572"/>
                  <a:pt x="1178621" y="1176951"/>
                  <a:pt x="1189352" y="1176951"/>
                </a:cubicBezTo>
                <a:cubicBezTo>
                  <a:pt x="1221290" y="1180529"/>
                  <a:pt x="1253227" y="1184108"/>
                  <a:pt x="1285420" y="1187686"/>
                </a:cubicBezTo>
                <a:cubicBezTo>
                  <a:pt x="1345974" y="1201999"/>
                  <a:pt x="1406272" y="1216113"/>
                  <a:pt x="1466825" y="1230227"/>
                </a:cubicBezTo>
                <a:cubicBezTo>
                  <a:pt x="1417003" y="1219691"/>
                  <a:pt x="1371013" y="1209155"/>
                  <a:pt x="1320935" y="1198421"/>
                </a:cubicBezTo>
                <a:cubicBezTo>
                  <a:pt x="1306882" y="1194842"/>
                  <a:pt x="1296151" y="1198222"/>
                  <a:pt x="1296151" y="1201800"/>
                </a:cubicBezTo>
                <a:cubicBezTo>
                  <a:pt x="1299728" y="1205378"/>
                  <a:pt x="1310459" y="1212535"/>
                  <a:pt x="1324767" y="1216113"/>
                </a:cubicBezTo>
                <a:cubicBezTo>
                  <a:pt x="1456350" y="1248317"/>
                  <a:pt x="1609394" y="1291058"/>
                  <a:pt x="1737655" y="1305172"/>
                </a:cubicBezTo>
                <a:cubicBezTo>
                  <a:pt x="2093822" y="1404966"/>
                  <a:pt x="2470940" y="1536765"/>
                  <a:pt x="2862621" y="1700569"/>
                </a:cubicBezTo>
                <a:cubicBezTo>
                  <a:pt x="2869775" y="1704147"/>
                  <a:pt x="2876929" y="1704147"/>
                  <a:pt x="2884083" y="1704147"/>
                </a:cubicBezTo>
                <a:cubicBezTo>
                  <a:pt x="2887660" y="1704147"/>
                  <a:pt x="2887660" y="1700569"/>
                  <a:pt x="2880506" y="1696991"/>
                </a:cubicBezTo>
                <a:cubicBezTo>
                  <a:pt x="2478349" y="1511717"/>
                  <a:pt x="2050898" y="1358647"/>
                  <a:pt x="1662794" y="1248317"/>
                </a:cubicBezTo>
                <a:cubicBezTo>
                  <a:pt x="1641332" y="1244739"/>
                  <a:pt x="1616548" y="1237384"/>
                  <a:pt x="1598919" y="1230227"/>
                </a:cubicBezTo>
                <a:cubicBezTo>
                  <a:pt x="1662794" y="1240962"/>
                  <a:pt x="1726924" y="1251697"/>
                  <a:pt x="1797953" y="1266010"/>
                </a:cubicBezTo>
                <a:cubicBezTo>
                  <a:pt x="1805107" y="1269588"/>
                  <a:pt x="1815838" y="1276745"/>
                  <a:pt x="1830146" y="1280323"/>
                </a:cubicBezTo>
                <a:cubicBezTo>
                  <a:pt x="1862084" y="1291058"/>
                  <a:pt x="1897598" y="1305172"/>
                  <a:pt x="1933368" y="1315708"/>
                </a:cubicBezTo>
                <a:cubicBezTo>
                  <a:pt x="1933368" y="1315708"/>
                  <a:pt x="1926470" y="1315907"/>
                  <a:pt x="1926470" y="1319286"/>
                </a:cubicBezTo>
                <a:cubicBezTo>
                  <a:pt x="1926470" y="1322864"/>
                  <a:pt x="1943844" y="1330220"/>
                  <a:pt x="1958152" y="1333798"/>
                </a:cubicBezTo>
                <a:cubicBezTo>
                  <a:pt x="2043744" y="1355069"/>
                  <a:pt x="2136490" y="1379918"/>
                  <a:pt x="2228981" y="1404767"/>
                </a:cubicBezTo>
                <a:cubicBezTo>
                  <a:pt x="2232558" y="1408345"/>
                  <a:pt x="2235880" y="1408544"/>
                  <a:pt x="2235880" y="1408544"/>
                </a:cubicBezTo>
                <a:cubicBezTo>
                  <a:pt x="2741514" y="1565192"/>
                  <a:pt x="3325332" y="1743309"/>
                  <a:pt x="3976857" y="2003329"/>
                </a:cubicBezTo>
                <a:cubicBezTo>
                  <a:pt x="3984011" y="2006907"/>
                  <a:pt x="3998319" y="2014064"/>
                  <a:pt x="4009050" y="2014064"/>
                </a:cubicBezTo>
                <a:cubicBezTo>
                  <a:pt x="4019781" y="2014064"/>
                  <a:pt x="4019781" y="2010486"/>
                  <a:pt x="4009050" y="2006907"/>
                </a:cubicBezTo>
                <a:cubicBezTo>
                  <a:pt x="4012627" y="2003329"/>
                  <a:pt x="4016204" y="2003130"/>
                  <a:pt x="4012627" y="1995974"/>
                </a:cubicBezTo>
                <a:cubicBezTo>
                  <a:pt x="3767092" y="1878488"/>
                  <a:pt x="3535608" y="1775315"/>
                  <a:pt x="3282919" y="1686256"/>
                </a:cubicBezTo>
                <a:cubicBezTo>
                  <a:pt x="3197326" y="1657630"/>
                  <a:pt x="3111989" y="1632781"/>
                  <a:pt x="3033551" y="1607932"/>
                </a:cubicBezTo>
                <a:cubicBezTo>
                  <a:pt x="3119143" y="1625823"/>
                  <a:pt x="3200903" y="1643516"/>
                  <a:pt x="3282919" y="1654052"/>
                </a:cubicBezTo>
                <a:cubicBezTo>
                  <a:pt x="3507248" y="1728996"/>
                  <a:pt x="3749207" y="1814477"/>
                  <a:pt x="3994997" y="1892801"/>
                </a:cubicBezTo>
                <a:cubicBezTo>
                  <a:pt x="3991420" y="1892801"/>
                  <a:pt x="3987843" y="1892801"/>
                  <a:pt x="3984266" y="1892801"/>
                </a:cubicBezTo>
                <a:cubicBezTo>
                  <a:pt x="4001896" y="1899957"/>
                  <a:pt x="4027190" y="1903536"/>
                  <a:pt x="4030767" y="1900156"/>
                </a:cubicBezTo>
                <a:cubicBezTo>
                  <a:pt x="4034089" y="1896578"/>
                  <a:pt x="4019781" y="1885843"/>
                  <a:pt x="3994997" y="1878687"/>
                </a:cubicBezTo>
                <a:cubicBezTo>
                  <a:pt x="3557070" y="1686455"/>
                  <a:pt x="3140350" y="1551078"/>
                  <a:pt x="2755822" y="1444128"/>
                </a:cubicBezTo>
                <a:cubicBezTo>
                  <a:pt x="2410386" y="1344334"/>
                  <a:pt x="2089989" y="1262432"/>
                  <a:pt x="1797953" y="1180529"/>
                </a:cubicBezTo>
                <a:cubicBezTo>
                  <a:pt x="1580778" y="1119898"/>
                  <a:pt x="1385065" y="1070001"/>
                  <a:pt x="1196251" y="1034417"/>
                </a:cubicBezTo>
                <a:cubicBezTo>
                  <a:pt x="1167890" y="1027261"/>
                  <a:pt x="1146428" y="1030839"/>
                  <a:pt x="1146428" y="1037996"/>
                </a:cubicBezTo>
                <a:cubicBezTo>
                  <a:pt x="1146428" y="1048730"/>
                  <a:pt x="1167890" y="1059465"/>
                  <a:pt x="1199828" y="1066423"/>
                </a:cubicBezTo>
                <a:cubicBezTo>
                  <a:pt x="1381488" y="1109163"/>
                  <a:pt x="1573880" y="1162837"/>
                  <a:pt x="1787478" y="1219691"/>
                </a:cubicBezTo>
                <a:cubicBezTo>
                  <a:pt x="1879969" y="1248317"/>
                  <a:pt x="1979614" y="1273166"/>
                  <a:pt x="2083091" y="1305172"/>
                </a:cubicBezTo>
                <a:cubicBezTo>
                  <a:pt x="2001076" y="1283901"/>
                  <a:pt x="1922637" y="1266209"/>
                  <a:pt x="1847776" y="1251896"/>
                </a:cubicBezTo>
                <a:cubicBezTo>
                  <a:pt x="1733823" y="1219890"/>
                  <a:pt x="1623702" y="1191264"/>
                  <a:pt x="1516903" y="1166415"/>
                </a:cubicBezTo>
                <a:cubicBezTo>
                  <a:pt x="1271368" y="1109362"/>
                  <a:pt x="1061091" y="1077158"/>
                  <a:pt x="843916" y="1009568"/>
                </a:cubicBezTo>
                <a:cubicBezTo>
                  <a:pt x="769055" y="988099"/>
                  <a:pt x="698026" y="963449"/>
                  <a:pt x="633895" y="938401"/>
                </a:cubicBezTo>
                <a:cubicBezTo>
                  <a:pt x="630318" y="934823"/>
                  <a:pt x="622909" y="927666"/>
                  <a:pt x="619332" y="924088"/>
                </a:cubicBezTo>
                <a:cubicBezTo>
                  <a:pt x="615755" y="924088"/>
                  <a:pt x="615755" y="920510"/>
                  <a:pt x="619332" y="920510"/>
                </a:cubicBezTo>
                <a:cubicBezTo>
                  <a:pt x="640794" y="924088"/>
                  <a:pt x="665833" y="927666"/>
                  <a:pt x="687295" y="931244"/>
                </a:cubicBezTo>
                <a:cubicBezTo>
                  <a:pt x="690872" y="931244"/>
                  <a:pt x="694449" y="931244"/>
                  <a:pt x="694449" y="931244"/>
                </a:cubicBezTo>
                <a:cubicBezTo>
                  <a:pt x="694449" y="931244"/>
                  <a:pt x="694449" y="924088"/>
                  <a:pt x="698026" y="924088"/>
                </a:cubicBezTo>
                <a:cubicBezTo>
                  <a:pt x="701603" y="920510"/>
                  <a:pt x="704924" y="916931"/>
                  <a:pt x="708501" y="916931"/>
                </a:cubicBezTo>
                <a:cubicBezTo>
                  <a:pt x="708501" y="913353"/>
                  <a:pt x="708501" y="909974"/>
                  <a:pt x="704924" y="906395"/>
                </a:cubicBezTo>
                <a:cubicBezTo>
                  <a:pt x="690616" y="899239"/>
                  <a:pt x="676564" y="888504"/>
                  <a:pt x="658679" y="877769"/>
                </a:cubicBezTo>
                <a:cubicBezTo>
                  <a:pt x="655102" y="877769"/>
                  <a:pt x="655102" y="874191"/>
                  <a:pt x="658679" y="874191"/>
                </a:cubicBezTo>
                <a:cubicBezTo>
                  <a:pt x="683718" y="877769"/>
                  <a:pt x="708501" y="881546"/>
                  <a:pt x="733540" y="885125"/>
                </a:cubicBezTo>
                <a:cubicBezTo>
                  <a:pt x="736862" y="885125"/>
                  <a:pt x="744271" y="884926"/>
                  <a:pt x="744271" y="877769"/>
                </a:cubicBezTo>
                <a:cubicBezTo>
                  <a:pt x="794094" y="895661"/>
                  <a:pt x="851070" y="909775"/>
                  <a:pt x="911624" y="924088"/>
                </a:cubicBezTo>
                <a:cubicBezTo>
                  <a:pt x="1103760" y="966828"/>
                  <a:pt x="1295896" y="998834"/>
                  <a:pt x="1520225" y="1045152"/>
                </a:cubicBezTo>
                <a:cubicBezTo>
                  <a:pt x="1815838" y="1102205"/>
                  <a:pt x="2139812" y="1187686"/>
                  <a:pt x="2464041" y="1305172"/>
                </a:cubicBezTo>
                <a:cubicBezTo>
                  <a:pt x="2467363" y="1308750"/>
                  <a:pt x="2474517" y="1308949"/>
                  <a:pt x="2478094" y="1308949"/>
                </a:cubicBezTo>
                <a:cubicBezTo>
                  <a:pt x="2478094" y="1308949"/>
                  <a:pt x="2478349" y="1305172"/>
                  <a:pt x="2471195" y="1305172"/>
                </a:cubicBezTo>
                <a:cubicBezTo>
                  <a:pt x="2143644" y="1180529"/>
                  <a:pt x="1815838" y="1098627"/>
                  <a:pt x="1520225" y="1034417"/>
                </a:cubicBezTo>
                <a:cubicBezTo>
                  <a:pt x="1238919" y="970406"/>
                  <a:pt x="975754" y="941780"/>
                  <a:pt x="747848" y="867035"/>
                </a:cubicBezTo>
                <a:cubicBezTo>
                  <a:pt x="751425" y="863456"/>
                  <a:pt x="751425" y="863456"/>
                  <a:pt x="755002" y="863456"/>
                </a:cubicBezTo>
                <a:cubicBezTo>
                  <a:pt x="758579" y="863456"/>
                  <a:pt x="761901" y="874191"/>
                  <a:pt x="765478" y="867035"/>
                </a:cubicBezTo>
                <a:cubicBezTo>
                  <a:pt x="769055" y="867035"/>
                  <a:pt x="769055" y="860077"/>
                  <a:pt x="765478" y="856499"/>
                </a:cubicBezTo>
                <a:cubicBezTo>
                  <a:pt x="765478" y="852920"/>
                  <a:pt x="765478" y="845764"/>
                  <a:pt x="765478" y="842186"/>
                </a:cubicBezTo>
                <a:cubicBezTo>
                  <a:pt x="776209" y="845764"/>
                  <a:pt x="786940" y="849342"/>
                  <a:pt x="801248" y="852920"/>
                </a:cubicBezTo>
                <a:cubicBezTo>
                  <a:pt x="794094" y="838607"/>
                  <a:pt x="786940" y="827873"/>
                  <a:pt x="779786" y="813560"/>
                </a:cubicBezTo>
                <a:cubicBezTo>
                  <a:pt x="776464" y="810180"/>
                  <a:pt x="776464" y="806403"/>
                  <a:pt x="779786" y="802825"/>
                </a:cubicBezTo>
                <a:cubicBezTo>
                  <a:pt x="779786" y="799246"/>
                  <a:pt x="783363" y="795867"/>
                  <a:pt x="786940" y="792289"/>
                </a:cubicBezTo>
                <a:cubicBezTo>
                  <a:pt x="790261" y="792289"/>
                  <a:pt x="790517" y="785132"/>
                  <a:pt x="790517" y="777976"/>
                </a:cubicBezTo>
                <a:cubicBezTo>
                  <a:pt x="779786" y="767241"/>
                  <a:pt x="772632" y="760084"/>
                  <a:pt x="765478" y="749549"/>
                </a:cubicBezTo>
                <a:cubicBezTo>
                  <a:pt x="761901" y="742392"/>
                  <a:pt x="758579" y="735235"/>
                  <a:pt x="755002" y="728079"/>
                </a:cubicBezTo>
                <a:cubicBezTo>
                  <a:pt x="744271" y="717543"/>
                  <a:pt x="733540" y="706808"/>
                  <a:pt x="722809" y="696073"/>
                </a:cubicBezTo>
                <a:cubicBezTo>
                  <a:pt x="719232" y="696073"/>
                  <a:pt x="715655" y="696073"/>
                  <a:pt x="719232" y="699652"/>
                </a:cubicBezTo>
                <a:cubicBezTo>
                  <a:pt x="719232" y="706808"/>
                  <a:pt x="719232" y="713766"/>
                  <a:pt x="722809" y="717344"/>
                </a:cubicBezTo>
                <a:cubicBezTo>
                  <a:pt x="722809" y="720922"/>
                  <a:pt x="719232" y="720922"/>
                  <a:pt x="715655" y="720922"/>
                </a:cubicBezTo>
                <a:cubicBezTo>
                  <a:pt x="701347" y="703230"/>
                  <a:pt x="687295" y="685339"/>
                  <a:pt x="672987" y="667646"/>
                </a:cubicBezTo>
                <a:cubicBezTo>
                  <a:pt x="669665" y="664068"/>
                  <a:pt x="669665" y="660291"/>
                  <a:pt x="672987" y="660291"/>
                </a:cubicBezTo>
                <a:cubicBezTo>
                  <a:pt x="672987" y="660291"/>
                  <a:pt x="672987" y="660689"/>
                  <a:pt x="672987" y="657110"/>
                </a:cubicBezTo>
                <a:cubicBezTo>
                  <a:pt x="676564" y="657110"/>
                  <a:pt x="676564" y="649755"/>
                  <a:pt x="672987" y="646177"/>
                </a:cubicBezTo>
                <a:cubicBezTo>
                  <a:pt x="672987" y="642797"/>
                  <a:pt x="672987" y="639020"/>
                  <a:pt x="672987" y="635442"/>
                </a:cubicBezTo>
                <a:cubicBezTo>
                  <a:pt x="676564" y="635442"/>
                  <a:pt x="683718" y="649954"/>
                  <a:pt x="687295" y="653532"/>
                </a:cubicBezTo>
                <a:cubicBezTo>
                  <a:pt x="698026" y="646375"/>
                  <a:pt x="708501" y="642598"/>
                  <a:pt x="715655" y="639020"/>
                </a:cubicBezTo>
                <a:cubicBezTo>
                  <a:pt x="719232" y="639020"/>
                  <a:pt x="722809" y="635442"/>
                  <a:pt x="719232" y="631864"/>
                </a:cubicBezTo>
                <a:cubicBezTo>
                  <a:pt x="705180" y="621129"/>
                  <a:pt x="690616" y="610792"/>
                  <a:pt x="680141" y="600057"/>
                </a:cubicBezTo>
                <a:cubicBezTo>
                  <a:pt x="672987" y="596479"/>
                  <a:pt x="672987" y="592702"/>
                  <a:pt x="672987" y="582166"/>
                </a:cubicBezTo>
                <a:cubicBezTo>
                  <a:pt x="672987" y="582166"/>
                  <a:pt x="676308" y="578389"/>
                  <a:pt x="676308" y="574810"/>
                </a:cubicBezTo>
                <a:cubicBezTo>
                  <a:pt x="676308" y="567853"/>
                  <a:pt x="676564" y="564473"/>
                  <a:pt x="680141" y="564473"/>
                </a:cubicBezTo>
                <a:cubicBezTo>
                  <a:pt x="694193" y="564473"/>
                  <a:pt x="708757" y="564473"/>
                  <a:pt x="719232" y="564473"/>
                </a:cubicBezTo>
                <a:cubicBezTo>
                  <a:pt x="722809" y="564473"/>
                  <a:pt x="733540" y="564473"/>
                  <a:pt x="737117" y="568051"/>
                </a:cubicBezTo>
                <a:cubicBezTo>
                  <a:pt x="897316" y="617749"/>
                  <a:pt x="1345718" y="692495"/>
                  <a:pt x="1548841" y="720922"/>
                </a:cubicBezTo>
                <a:cubicBezTo>
                  <a:pt x="1459671" y="678182"/>
                  <a:pt x="1349551" y="610593"/>
                  <a:pt x="1260381" y="578587"/>
                </a:cubicBezTo>
                <a:cubicBezTo>
                  <a:pt x="1310204" y="578587"/>
                  <a:pt x="1374334" y="585744"/>
                  <a:pt x="1413426" y="571630"/>
                </a:cubicBezTo>
                <a:cubicBezTo>
                  <a:pt x="1395541" y="543004"/>
                  <a:pt x="1360026" y="521733"/>
                  <a:pt x="1313781" y="507420"/>
                </a:cubicBezTo>
                <a:cubicBezTo>
                  <a:pt x="1324512" y="503842"/>
                  <a:pt x="1342397" y="496884"/>
                  <a:pt x="1349551" y="489727"/>
                </a:cubicBezTo>
                <a:cubicBezTo>
                  <a:pt x="1328089" y="486149"/>
                  <a:pt x="1314036" y="482372"/>
                  <a:pt x="1296151" y="475216"/>
                </a:cubicBezTo>
                <a:cubicBezTo>
                  <a:pt x="1328089" y="478794"/>
                  <a:pt x="1360026" y="475216"/>
                  <a:pt x="1385065" y="471637"/>
                </a:cubicBezTo>
                <a:cubicBezTo>
                  <a:pt x="1285165" y="489529"/>
                  <a:pt x="1114491" y="414783"/>
                  <a:pt x="1022000" y="397090"/>
                </a:cubicBezTo>
                <a:cubicBezTo>
                  <a:pt x="1018423" y="397090"/>
                  <a:pt x="1011013" y="396891"/>
                  <a:pt x="1004115" y="393313"/>
                </a:cubicBezTo>
                <a:cubicBezTo>
                  <a:pt x="996961" y="393313"/>
                  <a:pt x="986230" y="389735"/>
                  <a:pt x="979076" y="389735"/>
                </a:cubicBezTo>
                <a:cubicBezTo>
                  <a:pt x="975499" y="389735"/>
                  <a:pt x="975499" y="389735"/>
                  <a:pt x="975499" y="389735"/>
                </a:cubicBezTo>
                <a:cubicBezTo>
                  <a:pt x="1021744" y="400470"/>
                  <a:pt x="1071567" y="418361"/>
                  <a:pt x="1118068" y="432674"/>
                </a:cubicBezTo>
                <a:cubicBezTo>
                  <a:pt x="1039629" y="418361"/>
                  <a:pt x="961446" y="411204"/>
                  <a:pt x="886585" y="411204"/>
                </a:cubicBezTo>
                <a:cubicBezTo>
                  <a:pt x="929509" y="418162"/>
                  <a:pt x="968345" y="425319"/>
                  <a:pt x="1007692" y="439632"/>
                </a:cubicBezTo>
                <a:cubicBezTo>
                  <a:pt x="975499" y="436054"/>
                  <a:pt x="943561" y="432674"/>
                  <a:pt x="911624" y="429096"/>
                </a:cubicBezTo>
                <a:cubicBezTo>
                  <a:pt x="922355" y="432674"/>
                  <a:pt x="936663" y="432475"/>
                  <a:pt x="943561" y="439632"/>
                </a:cubicBezTo>
                <a:cubicBezTo>
                  <a:pt x="925932" y="436054"/>
                  <a:pt x="904470" y="436252"/>
                  <a:pt x="879431" y="432674"/>
                </a:cubicBezTo>
                <a:cubicBezTo>
                  <a:pt x="911624" y="439831"/>
                  <a:pt x="936407" y="443210"/>
                  <a:pt x="961446" y="450367"/>
                </a:cubicBezTo>
                <a:cubicBezTo>
                  <a:pt x="897316" y="443210"/>
                  <a:pt x="840084" y="443409"/>
                  <a:pt x="783107" y="404247"/>
                </a:cubicBezTo>
                <a:cubicBezTo>
                  <a:pt x="783107" y="404247"/>
                  <a:pt x="776209" y="386157"/>
                  <a:pt x="772632" y="379000"/>
                </a:cubicBezTo>
                <a:cubicBezTo>
                  <a:pt x="783363" y="375422"/>
                  <a:pt x="797415" y="372042"/>
                  <a:pt x="811723" y="368464"/>
                </a:cubicBezTo>
                <a:cubicBezTo>
                  <a:pt x="797415" y="364886"/>
                  <a:pt x="783363" y="364886"/>
                  <a:pt x="772632" y="361308"/>
                </a:cubicBezTo>
                <a:cubicBezTo>
                  <a:pt x="769055" y="357729"/>
                  <a:pt x="769055" y="357729"/>
                  <a:pt x="769055" y="357729"/>
                </a:cubicBezTo>
                <a:cubicBezTo>
                  <a:pt x="772632" y="357729"/>
                  <a:pt x="772632" y="354151"/>
                  <a:pt x="769055" y="354151"/>
                </a:cubicBezTo>
                <a:cubicBezTo>
                  <a:pt x="765478" y="350573"/>
                  <a:pt x="765478" y="340037"/>
                  <a:pt x="765478" y="340037"/>
                </a:cubicBezTo>
                <a:cubicBezTo>
                  <a:pt x="765478" y="336459"/>
                  <a:pt x="765478" y="336459"/>
                  <a:pt x="761901" y="332880"/>
                </a:cubicBezTo>
                <a:cubicBezTo>
                  <a:pt x="761901" y="332880"/>
                  <a:pt x="755002" y="329103"/>
                  <a:pt x="755002" y="325724"/>
                </a:cubicBezTo>
                <a:cubicBezTo>
                  <a:pt x="755002" y="325724"/>
                  <a:pt x="755002" y="325525"/>
                  <a:pt x="751425" y="321947"/>
                </a:cubicBezTo>
                <a:cubicBezTo>
                  <a:pt x="751425" y="321947"/>
                  <a:pt x="754747" y="318766"/>
                  <a:pt x="758324" y="318766"/>
                </a:cubicBezTo>
                <a:cubicBezTo>
                  <a:pt x="779786" y="322344"/>
                  <a:pt x="804825" y="325724"/>
                  <a:pt x="826031" y="329302"/>
                </a:cubicBezTo>
                <a:cubicBezTo>
                  <a:pt x="801248" y="322146"/>
                  <a:pt x="772887" y="314989"/>
                  <a:pt x="751425" y="304254"/>
                </a:cubicBezTo>
                <a:cubicBezTo>
                  <a:pt x="755002" y="300676"/>
                  <a:pt x="761901" y="300676"/>
                  <a:pt x="765478" y="297098"/>
                </a:cubicBezTo>
                <a:cubicBezTo>
                  <a:pt x="765478" y="297098"/>
                  <a:pt x="754747" y="293718"/>
                  <a:pt x="758324" y="290140"/>
                </a:cubicBezTo>
                <a:cubicBezTo>
                  <a:pt x="758324" y="283182"/>
                  <a:pt x="765478" y="275827"/>
                  <a:pt x="769055" y="268671"/>
                </a:cubicBezTo>
                <a:cubicBezTo>
                  <a:pt x="747848" y="254358"/>
                  <a:pt x="751170" y="243822"/>
                  <a:pt x="729708" y="233286"/>
                </a:cubicBezTo>
                <a:cubicBezTo>
                  <a:pt x="854392" y="226129"/>
                  <a:pt x="993384" y="286562"/>
                  <a:pt x="1132376" y="290140"/>
                </a:cubicBezTo>
                <a:cubicBezTo>
                  <a:pt x="1121645" y="286562"/>
                  <a:pt x="1110914" y="282984"/>
                  <a:pt x="1100183" y="279405"/>
                </a:cubicBezTo>
                <a:cubicBezTo>
                  <a:pt x="1043206" y="247400"/>
                  <a:pt x="957614" y="232888"/>
                  <a:pt x="893483" y="208039"/>
                </a:cubicBezTo>
                <a:cubicBezTo>
                  <a:pt x="911368" y="211617"/>
                  <a:pt x="939984" y="215394"/>
                  <a:pt x="961446" y="222352"/>
                </a:cubicBezTo>
                <a:cubicBezTo>
                  <a:pt x="932830" y="197503"/>
                  <a:pt x="893739" y="183389"/>
                  <a:pt x="858224" y="169076"/>
                </a:cubicBezTo>
                <a:cubicBezTo>
                  <a:pt x="868955" y="161919"/>
                  <a:pt x="879686" y="154564"/>
                  <a:pt x="886585" y="150986"/>
                </a:cubicBezTo>
                <a:cubicBezTo>
                  <a:pt x="872532" y="144028"/>
                  <a:pt x="861546" y="136872"/>
                  <a:pt x="843916" y="133293"/>
                </a:cubicBezTo>
                <a:cubicBezTo>
                  <a:pt x="843916" y="126137"/>
                  <a:pt x="861801" y="129914"/>
                  <a:pt x="861801" y="119179"/>
                </a:cubicBezTo>
                <a:cubicBezTo>
                  <a:pt x="851070" y="112023"/>
                  <a:pt x="843916" y="115601"/>
                  <a:pt x="833185" y="104866"/>
                </a:cubicBezTo>
                <a:cubicBezTo>
                  <a:pt x="843916" y="115601"/>
                  <a:pt x="879431" y="101288"/>
                  <a:pt x="893483" y="97710"/>
                </a:cubicBezTo>
                <a:cubicBezTo>
                  <a:pt x="893483" y="97710"/>
                  <a:pt x="893739" y="97710"/>
                  <a:pt x="886585" y="94131"/>
                </a:cubicBezTo>
                <a:cubicBezTo>
                  <a:pt x="893739" y="94131"/>
                  <a:pt x="897316" y="94131"/>
                  <a:pt x="900893" y="94131"/>
                </a:cubicBezTo>
                <a:cubicBezTo>
                  <a:pt x="897316" y="94131"/>
                  <a:pt x="897060" y="90752"/>
                  <a:pt x="893483" y="90752"/>
                </a:cubicBezTo>
                <a:cubicBezTo>
                  <a:pt x="886585" y="87174"/>
                  <a:pt x="886585" y="87174"/>
                  <a:pt x="886585" y="87174"/>
                </a:cubicBezTo>
                <a:cubicBezTo>
                  <a:pt x="886585" y="83595"/>
                  <a:pt x="886585" y="83595"/>
                  <a:pt x="883008" y="80017"/>
                </a:cubicBezTo>
                <a:cubicBezTo>
                  <a:pt x="879431" y="80017"/>
                  <a:pt x="865378" y="72861"/>
                  <a:pt x="858224" y="72861"/>
                </a:cubicBezTo>
                <a:cubicBezTo>
                  <a:pt x="854647" y="69282"/>
                  <a:pt x="851070" y="69084"/>
                  <a:pt x="847493" y="69084"/>
                </a:cubicBezTo>
                <a:cubicBezTo>
                  <a:pt x="843916" y="69084"/>
                  <a:pt x="843916" y="69084"/>
                  <a:pt x="843916" y="69084"/>
                </a:cubicBezTo>
                <a:cubicBezTo>
                  <a:pt x="836762" y="69084"/>
                  <a:pt x="829608" y="65903"/>
                  <a:pt x="818877" y="62325"/>
                </a:cubicBezTo>
                <a:cubicBezTo>
                  <a:pt x="818877" y="62325"/>
                  <a:pt x="815300" y="62126"/>
                  <a:pt x="815300" y="58746"/>
                </a:cubicBezTo>
                <a:lnTo>
                  <a:pt x="826031" y="58746"/>
                </a:lnTo>
                <a:cubicBezTo>
                  <a:pt x="826031" y="58746"/>
                  <a:pt x="826031" y="58746"/>
                  <a:pt x="829608" y="58746"/>
                </a:cubicBezTo>
                <a:cubicBezTo>
                  <a:pt x="833185" y="58746"/>
                  <a:pt x="833185" y="58548"/>
                  <a:pt x="829608" y="54969"/>
                </a:cubicBezTo>
                <a:cubicBezTo>
                  <a:pt x="826031" y="54969"/>
                  <a:pt x="818877" y="51391"/>
                  <a:pt x="811723" y="51391"/>
                </a:cubicBezTo>
                <a:cubicBezTo>
                  <a:pt x="808146" y="51391"/>
                  <a:pt x="804825" y="51391"/>
                  <a:pt x="804825" y="47813"/>
                </a:cubicBezTo>
                <a:cubicBezTo>
                  <a:pt x="804825" y="47813"/>
                  <a:pt x="808146" y="44235"/>
                  <a:pt x="811723" y="44235"/>
                </a:cubicBezTo>
                <a:cubicBezTo>
                  <a:pt x="815300" y="44235"/>
                  <a:pt x="818877" y="44235"/>
                  <a:pt x="818877" y="47813"/>
                </a:cubicBezTo>
                <a:cubicBezTo>
                  <a:pt x="826031" y="47813"/>
                  <a:pt x="833441" y="47813"/>
                  <a:pt x="837018" y="47813"/>
                </a:cubicBezTo>
                <a:cubicBezTo>
                  <a:pt x="837018" y="47813"/>
                  <a:pt x="857969" y="47813"/>
                  <a:pt x="872277" y="47813"/>
                </a:cubicBezTo>
                <a:cubicBezTo>
                  <a:pt x="950715" y="47813"/>
                  <a:pt x="1110914" y="51391"/>
                  <a:pt x="1110914" y="51391"/>
                </a:cubicBezTo>
                <a:cubicBezTo>
                  <a:pt x="1114235" y="51391"/>
                  <a:pt x="1118068" y="51391"/>
                  <a:pt x="1121645" y="51391"/>
                </a:cubicBezTo>
                <a:cubicBezTo>
                  <a:pt x="1125222" y="54969"/>
                  <a:pt x="1128799" y="51391"/>
                  <a:pt x="1128799" y="51391"/>
                </a:cubicBezTo>
                <a:cubicBezTo>
                  <a:pt x="1128799" y="47813"/>
                  <a:pt x="1128799" y="44235"/>
                  <a:pt x="1132376" y="44235"/>
                </a:cubicBezTo>
                <a:cubicBezTo>
                  <a:pt x="1135953" y="44235"/>
                  <a:pt x="1135953" y="44235"/>
                  <a:pt x="1135953" y="44235"/>
                </a:cubicBezTo>
                <a:cubicBezTo>
                  <a:pt x="1135953" y="44235"/>
                  <a:pt x="1132376" y="40656"/>
                  <a:pt x="1125222" y="40656"/>
                </a:cubicBezTo>
                <a:cubicBezTo>
                  <a:pt x="1125222" y="40656"/>
                  <a:pt x="1121645" y="40656"/>
                  <a:pt x="1118068" y="40656"/>
                </a:cubicBezTo>
                <a:cubicBezTo>
                  <a:pt x="1114491" y="40656"/>
                  <a:pt x="1107337" y="40656"/>
                  <a:pt x="1103760" y="40656"/>
                </a:cubicBezTo>
                <a:cubicBezTo>
                  <a:pt x="1082553" y="37078"/>
                  <a:pt x="1061091" y="33699"/>
                  <a:pt x="1039629" y="33699"/>
                </a:cubicBezTo>
                <a:cubicBezTo>
                  <a:pt x="1046783" y="33699"/>
                  <a:pt x="1053937" y="33699"/>
                  <a:pt x="1064668" y="30120"/>
                </a:cubicBezTo>
                <a:cubicBezTo>
                  <a:pt x="1068245" y="30120"/>
                  <a:pt x="1068245" y="30120"/>
                  <a:pt x="1064668" y="26542"/>
                </a:cubicBezTo>
                <a:cubicBezTo>
                  <a:pt x="1057514" y="26542"/>
                  <a:pt x="1050360" y="19386"/>
                  <a:pt x="1043206" y="15807"/>
                </a:cubicBezTo>
                <a:cubicBezTo>
                  <a:pt x="1037841" y="15807"/>
                  <a:pt x="1034264" y="15807"/>
                  <a:pt x="1032475" y="15807"/>
                </a:cubicBezTo>
                <a:cubicBezTo>
                  <a:pt x="1032475" y="15807"/>
                  <a:pt x="1032475" y="15807"/>
                  <a:pt x="1043206" y="12229"/>
                </a:cubicBezTo>
                <a:cubicBezTo>
                  <a:pt x="1046783" y="12229"/>
                  <a:pt x="1043206" y="5271"/>
                  <a:pt x="1046783" y="5271"/>
                </a:cubicBezTo>
                <a:cubicBezTo>
                  <a:pt x="1050360" y="1693"/>
                  <a:pt x="1064668" y="5271"/>
                  <a:pt x="1068245" y="5271"/>
                </a:cubicBezTo>
                <a:cubicBezTo>
                  <a:pt x="1068245" y="1693"/>
                  <a:pt x="1068245" y="1693"/>
                  <a:pt x="1068245" y="1693"/>
                </a:cubicBezTo>
                <a:cubicBezTo>
                  <a:pt x="1068245" y="1693"/>
                  <a:pt x="1133494" y="463"/>
                  <a:pt x="1242648" y="1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8131" name="Group 10"/>
          <p:cNvGrpSpPr>
            <a:grpSpLocks/>
          </p:cNvGrpSpPr>
          <p:nvPr/>
        </p:nvGrpSpPr>
        <p:grpSpPr bwMode="auto">
          <a:xfrm>
            <a:off x="615950" y="0"/>
            <a:ext cx="12700" cy="1195388"/>
            <a:chOff x="616453" y="-2"/>
            <a:chExt cx="11431" cy="1195442"/>
          </a:xfrm>
        </p:grpSpPr>
        <p:sp>
          <p:nvSpPr>
            <p:cNvPr id="48139" name="Shape 1036"/>
            <p:cNvSpPr>
              <a:spLocks noChangeShapeType="1"/>
            </p:cNvSpPr>
            <p:nvPr/>
          </p:nvSpPr>
          <p:spPr bwMode="auto"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8140" name="Shape 1037"/>
            <p:cNvSpPr>
              <a:spLocks noChangeShapeType="1"/>
            </p:cNvSpPr>
            <p:nvPr/>
          </p:nvSpPr>
          <p:spPr bwMode="auto"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r="6821"/>
          <a:stretch>
            <a:fillRect/>
          </a:stretch>
        </p:blipFill>
        <p:spPr>
          <a:xfrm>
            <a:off x="582721" y="937100"/>
            <a:ext cx="5303838" cy="5186362"/>
          </a:xfrm>
          <a:custGeom>
            <a:avLst/>
            <a:gdLst/>
            <a:ahLst/>
            <a:cxnLst/>
            <a:rect l="0" t="0" r="r" b="b"/>
            <a:pathLst>
              <a:path w="5518799" h="4293412">
                <a:moveTo>
                  <a:pt x="5066564" y="2469894"/>
                </a:moveTo>
                <a:cubicBezTo>
                  <a:pt x="5045102" y="2477050"/>
                  <a:pt x="5020319" y="2484207"/>
                  <a:pt x="4998857" y="2491363"/>
                </a:cubicBezTo>
                <a:cubicBezTo>
                  <a:pt x="4995280" y="2491363"/>
                  <a:pt x="4995280" y="2491165"/>
                  <a:pt x="4998857" y="2487785"/>
                </a:cubicBezTo>
                <a:cubicBezTo>
                  <a:pt x="5002434" y="2487785"/>
                  <a:pt x="5006266" y="2487785"/>
                  <a:pt x="5009843" y="2487785"/>
                </a:cubicBezTo>
                <a:cubicBezTo>
                  <a:pt x="5013420" y="2484207"/>
                  <a:pt x="5020319" y="2480430"/>
                  <a:pt x="5023896" y="2480430"/>
                </a:cubicBezTo>
                <a:cubicBezTo>
                  <a:pt x="5023896" y="2476852"/>
                  <a:pt x="5027473" y="2476852"/>
                  <a:pt x="5031050" y="2476852"/>
                </a:cubicBezTo>
                <a:cubicBezTo>
                  <a:pt x="5038204" y="2473273"/>
                  <a:pt x="5045358" y="2473671"/>
                  <a:pt x="5052256" y="2473671"/>
                </a:cubicBezTo>
                <a:lnTo>
                  <a:pt x="5057877" y="2470888"/>
                </a:lnTo>
                <a:lnTo>
                  <a:pt x="5066564" y="2469894"/>
                </a:lnTo>
                <a:close/>
                <a:moveTo>
                  <a:pt x="5319254" y="2242078"/>
                </a:moveTo>
                <a:lnTo>
                  <a:pt x="5311078" y="2244464"/>
                </a:lnTo>
                <a:lnTo>
                  <a:pt x="5305201" y="2245657"/>
                </a:lnTo>
                <a:cubicBezTo>
                  <a:pt x="5308778" y="2245657"/>
                  <a:pt x="5315677" y="2245657"/>
                  <a:pt x="5319254" y="2242078"/>
                </a:cubicBezTo>
                <a:close/>
                <a:moveTo>
                  <a:pt x="4475593" y="1982058"/>
                </a:moveTo>
                <a:cubicBezTo>
                  <a:pt x="4450554" y="1992594"/>
                  <a:pt x="4429347" y="2003329"/>
                  <a:pt x="4404308" y="2014064"/>
                </a:cubicBezTo>
                <a:cubicBezTo>
                  <a:pt x="4400731" y="2014064"/>
                  <a:pt x="4393577" y="2014064"/>
                  <a:pt x="4393577" y="2010486"/>
                </a:cubicBezTo>
                <a:cubicBezTo>
                  <a:pt x="4393577" y="2010486"/>
                  <a:pt x="4397154" y="2006907"/>
                  <a:pt x="4400731" y="2006907"/>
                </a:cubicBezTo>
                <a:cubicBezTo>
                  <a:pt x="4425770" y="1996173"/>
                  <a:pt x="4450554" y="1989016"/>
                  <a:pt x="4475593" y="1982058"/>
                </a:cubicBezTo>
                <a:close/>
                <a:moveTo>
                  <a:pt x="4276151" y="100"/>
                </a:moveTo>
                <a:cubicBezTo>
                  <a:pt x="4385305" y="463"/>
                  <a:pt x="4450554" y="1693"/>
                  <a:pt x="4450554" y="1693"/>
                </a:cubicBezTo>
                <a:cubicBezTo>
                  <a:pt x="4450554" y="1693"/>
                  <a:pt x="4450554" y="1693"/>
                  <a:pt x="4450554" y="5271"/>
                </a:cubicBezTo>
                <a:cubicBezTo>
                  <a:pt x="4454131" y="5271"/>
                  <a:pt x="4468439" y="1693"/>
                  <a:pt x="4472016" y="5271"/>
                </a:cubicBezTo>
                <a:cubicBezTo>
                  <a:pt x="4475593" y="5271"/>
                  <a:pt x="4472016" y="12229"/>
                  <a:pt x="4475593" y="12229"/>
                </a:cubicBezTo>
                <a:cubicBezTo>
                  <a:pt x="4486324" y="15807"/>
                  <a:pt x="4486324" y="15807"/>
                  <a:pt x="4486324" y="15807"/>
                </a:cubicBezTo>
                <a:cubicBezTo>
                  <a:pt x="4484535" y="15807"/>
                  <a:pt x="4480958" y="15807"/>
                  <a:pt x="4475593" y="15807"/>
                </a:cubicBezTo>
                <a:cubicBezTo>
                  <a:pt x="4468439" y="19386"/>
                  <a:pt x="4461285" y="26542"/>
                  <a:pt x="4454131" y="26542"/>
                </a:cubicBezTo>
                <a:cubicBezTo>
                  <a:pt x="4450554" y="30120"/>
                  <a:pt x="4450554" y="30120"/>
                  <a:pt x="4454131" y="30120"/>
                </a:cubicBezTo>
                <a:cubicBezTo>
                  <a:pt x="4464862" y="33699"/>
                  <a:pt x="4472016" y="33699"/>
                  <a:pt x="4479170" y="33699"/>
                </a:cubicBezTo>
                <a:cubicBezTo>
                  <a:pt x="4457708" y="33699"/>
                  <a:pt x="4436246" y="37078"/>
                  <a:pt x="4415039" y="40656"/>
                </a:cubicBezTo>
                <a:cubicBezTo>
                  <a:pt x="4411462" y="40656"/>
                  <a:pt x="4404308" y="40656"/>
                  <a:pt x="4400731" y="40656"/>
                </a:cubicBezTo>
                <a:cubicBezTo>
                  <a:pt x="4397154" y="40656"/>
                  <a:pt x="4393577" y="40656"/>
                  <a:pt x="4393577" y="40656"/>
                </a:cubicBezTo>
                <a:cubicBezTo>
                  <a:pt x="4386423" y="40656"/>
                  <a:pt x="4382846" y="44235"/>
                  <a:pt x="4382846" y="44235"/>
                </a:cubicBezTo>
                <a:cubicBezTo>
                  <a:pt x="4382846" y="44235"/>
                  <a:pt x="4382846" y="44235"/>
                  <a:pt x="4386423" y="44235"/>
                </a:cubicBezTo>
                <a:cubicBezTo>
                  <a:pt x="4390000" y="44235"/>
                  <a:pt x="4390000" y="47813"/>
                  <a:pt x="4390000" y="51391"/>
                </a:cubicBezTo>
                <a:cubicBezTo>
                  <a:pt x="4390000" y="51391"/>
                  <a:pt x="4393577" y="54969"/>
                  <a:pt x="4397154" y="51391"/>
                </a:cubicBezTo>
                <a:cubicBezTo>
                  <a:pt x="4400731" y="51391"/>
                  <a:pt x="4404564" y="51391"/>
                  <a:pt x="4407885" y="51391"/>
                </a:cubicBezTo>
                <a:cubicBezTo>
                  <a:pt x="4407885" y="51391"/>
                  <a:pt x="4568084" y="47813"/>
                  <a:pt x="4646522" y="47813"/>
                </a:cubicBezTo>
                <a:cubicBezTo>
                  <a:pt x="4660830" y="47813"/>
                  <a:pt x="4681781" y="47813"/>
                  <a:pt x="4681781" y="47813"/>
                </a:cubicBezTo>
                <a:cubicBezTo>
                  <a:pt x="4685358" y="47813"/>
                  <a:pt x="4692768" y="47813"/>
                  <a:pt x="4699922" y="47813"/>
                </a:cubicBezTo>
                <a:cubicBezTo>
                  <a:pt x="4699922" y="44235"/>
                  <a:pt x="4703499" y="44235"/>
                  <a:pt x="4707076" y="44235"/>
                </a:cubicBezTo>
                <a:cubicBezTo>
                  <a:pt x="4710653" y="44235"/>
                  <a:pt x="4713974" y="47813"/>
                  <a:pt x="4713974" y="47813"/>
                </a:cubicBezTo>
                <a:cubicBezTo>
                  <a:pt x="4713974" y="51391"/>
                  <a:pt x="4710653" y="51391"/>
                  <a:pt x="4707076" y="51391"/>
                </a:cubicBezTo>
                <a:cubicBezTo>
                  <a:pt x="4699922" y="51391"/>
                  <a:pt x="4692768" y="54969"/>
                  <a:pt x="4689191" y="54969"/>
                </a:cubicBezTo>
                <a:cubicBezTo>
                  <a:pt x="4685614" y="58548"/>
                  <a:pt x="4685614" y="58746"/>
                  <a:pt x="4689191" y="58746"/>
                </a:cubicBezTo>
                <a:cubicBezTo>
                  <a:pt x="4692768" y="58746"/>
                  <a:pt x="4692768" y="58746"/>
                  <a:pt x="4692768" y="58746"/>
                </a:cubicBezTo>
                <a:lnTo>
                  <a:pt x="4703499" y="58746"/>
                </a:lnTo>
                <a:cubicBezTo>
                  <a:pt x="4703499" y="62126"/>
                  <a:pt x="4699922" y="62325"/>
                  <a:pt x="4699922" y="62325"/>
                </a:cubicBezTo>
                <a:cubicBezTo>
                  <a:pt x="4689191" y="65903"/>
                  <a:pt x="4682037" y="69084"/>
                  <a:pt x="4674883" y="69084"/>
                </a:cubicBezTo>
                <a:cubicBezTo>
                  <a:pt x="4674883" y="69084"/>
                  <a:pt x="4674883" y="69084"/>
                  <a:pt x="4671306" y="69084"/>
                </a:cubicBezTo>
                <a:cubicBezTo>
                  <a:pt x="4667729" y="69084"/>
                  <a:pt x="4664152" y="69282"/>
                  <a:pt x="4660575" y="72861"/>
                </a:cubicBezTo>
                <a:cubicBezTo>
                  <a:pt x="4653421" y="72861"/>
                  <a:pt x="4639368" y="80017"/>
                  <a:pt x="4635791" y="80017"/>
                </a:cubicBezTo>
                <a:cubicBezTo>
                  <a:pt x="4632214" y="83595"/>
                  <a:pt x="4632214" y="83595"/>
                  <a:pt x="4632214" y="87174"/>
                </a:cubicBezTo>
                <a:cubicBezTo>
                  <a:pt x="4632214" y="87174"/>
                  <a:pt x="4632214" y="87174"/>
                  <a:pt x="4625316" y="90752"/>
                </a:cubicBezTo>
                <a:cubicBezTo>
                  <a:pt x="4621739" y="90752"/>
                  <a:pt x="4621483" y="94131"/>
                  <a:pt x="4617906" y="94131"/>
                </a:cubicBezTo>
                <a:cubicBezTo>
                  <a:pt x="4621483" y="94131"/>
                  <a:pt x="4625060" y="94131"/>
                  <a:pt x="4632214" y="94131"/>
                </a:cubicBezTo>
                <a:cubicBezTo>
                  <a:pt x="4625060" y="97710"/>
                  <a:pt x="4625316" y="97710"/>
                  <a:pt x="4625316" y="97710"/>
                </a:cubicBezTo>
                <a:cubicBezTo>
                  <a:pt x="4639368" y="101288"/>
                  <a:pt x="4674883" y="115601"/>
                  <a:pt x="4685614" y="104866"/>
                </a:cubicBezTo>
                <a:cubicBezTo>
                  <a:pt x="4674883" y="115601"/>
                  <a:pt x="4667729" y="112023"/>
                  <a:pt x="4656998" y="119179"/>
                </a:cubicBezTo>
                <a:cubicBezTo>
                  <a:pt x="4656998" y="129914"/>
                  <a:pt x="4674883" y="126137"/>
                  <a:pt x="4674883" y="133293"/>
                </a:cubicBezTo>
                <a:cubicBezTo>
                  <a:pt x="4657253" y="136872"/>
                  <a:pt x="4646267" y="144028"/>
                  <a:pt x="4632214" y="150986"/>
                </a:cubicBezTo>
                <a:cubicBezTo>
                  <a:pt x="4639113" y="154564"/>
                  <a:pt x="4649844" y="161919"/>
                  <a:pt x="4660575" y="169076"/>
                </a:cubicBezTo>
                <a:cubicBezTo>
                  <a:pt x="4625060" y="183389"/>
                  <a:pt x="4585969" y="197503"/>
                  <a:pt x="4557353" y="222352"/>
                </a:cubicBezTo>
                <a:cubicBezTo>
                  <a:pt x="4578815" y="215394"/>
                  <a:pt x="4607431" y="211617"/>
                  <a:pt x="4625316" y="208039"/>
                </a:cubicBezTo>
                <a:cubicBezTo>
                  <a:pt x="4561185" y="232888"/>
                  <a:pt x="4475593" y="247400"/>
                  <a:pt x="4418616" y="279405"/>
                </a:cubicBezTo>
                <a:cubicBezTo>
                  <a:pt x="4407885" y="282984"/>
                  <a:pt x="4397154" y="286562"/>
                  <a:pt x="4386423" y="290140"/>
                </a:cubicBezTo>
                <a:cubicBezTo>
                  <a:pt x="4525415" y="286562"/>
                  <a:pt x="4664407" y="226129"/>
                  <a:pt x="4789091" y="233286"/>
                </a:cubicBezTo>
                <a:cubicBezTo>
                  <a:pt x="4767629" y="243822"/>
                  <a:pt x="4770951" y="254358"/>
                  <a:pt x="4749744" y="268671"/>
                </a:cubicBezTo>
                <a:cubicBezTo>
                  <a:pt x="4753321" y="275827"/>
                  <a:pt x="4760475" y="283182"/>
                  <a:pt x="4760475" y="290140"/>
                </a:cubicBezTo>
                <a:cubicBezTo>
                  <a:pt x="4764052" y="293718"/>
                  <a:pt x="4753321" y="297098"/>
                  <a:pt x="4753321" y="297098"/>
                </a:cubicBezTo>
                <a:cubicBezTo>
                  <a:pt x="4756898" y="300676"/>
                  <a:pt x="4763797" y="300676"/>
                  <a:pt x="4767374" y="304254"/>
                </a:cubicBezTo>
                <a:cubicBezTo>
                  <a:pt x="4745912" y="314989"/>
                  <a:pt x="4717551" y="322146"/>
                  <a:pt x="4692768" y="329302"/>
                </a:cubicBezTo>
                <a:cubicBezTo>
                  <a:pt x="4713974" y="325724"/>
                  <a:pt x="4739013" y="322344"/>
                  <a:pt x="4760475" y="318766"/>
                </a:cubicBezTo>
                <a:cubicBezTo>
                  <a:pt x="4764052" y="318766"/>
                  <a:pt x="4767374" y="321947"/>
                  <a:pt x="4767374" y="321947"/>
                </a:cubicBezTo>
                <a:cubicBezTo>
                  <a:pt x="4763797" y="325525"/>
                  <a:pt x="4763797" y="325724"/>
                  <a:pt x="4763797" y="325724"/>
                </a:cubicBezTo>
                <a:cubicBezTo>
                  <a:pt x="4763797" y="329103"/>
                  <a:pt x="4756898" y="332880"/>
                  <a:pt x="4756898" y="332880"/>
                </a:cubicBezTo>
                <a:cubicBezTo>
                  <a:pt x="4753321" y="336459"/>
                  <a:pt x="4753321" y="336459"/>
                  <a:pt x="4753321" y="340037"/>
                </a:cubicBezTo>
                <a:cubicBezTo>
                  <a:pt x="4753321" y="340037"/>
                  <a:pt x="4753321" y="350573"/>
                  <a:pt x="4749744" y="354151"/>
                </a:cubicBezTo>
                <a:cubicBezTo>
                  <a:pt x="4746167" y="354151"/>
                  <a:pt x="4746167" y="357729"/>
                  <a:pt x="4749744" y="357729"/>
                </a:cubicBezTo>
                <a:cubicBezTo>
                  <a:pt x="4749744" y="357729"/>
                  <a:pt x="4749744" y="357729"/>
                  <a:pt x="4746167" y="361308"/>
                </a:cubicBezTo>
                <a:cubicBezTo>
                  <a:pt x="4735436" y="364886"/>
                  <a:pt x="4721384" y="364886"/>
                  <a:pt x="4707076" y="368464"/>
                </a:cubicBezTo>
                <a:cubicBezTo>
                  <a:pt x="4721384" y="372042"/>
                  <a:pt x="4735436" y="375422"/>
                  <a:pt x="4746167" y="379000"/>
                </a:cubicBezTo>
                <a:cubicBezTo>
                  <a:pt x="4742590" y="386157"/>
                  <a:pt x="4735692" y="404247"/>
                  <a:pt x="4735692" y="404247"/>
                </a:cubicBezTo>
                <a:cubicBezTo>
                  <a:pt x="4678715" y="443409"/>
                  <a:pt x="4621483" y="443210"/>
                  <a:pt x="4557353" y="450367"/>
                </a:cubicBezTo>
                <a:cubicBezTo>
                  <a:pt x="4582392" y="443210"/>
                  <a:pt x="4607175" y="439831"/>
                  <a:pt x="4639368" y="432674"/>
                </a:cubicBezTo>
                <a:cubicBezTo>
                  <a:pt x="4614329" y="436252"/>
                  <a:pt x="4592867" y="436054"/>
                  <a:pt x="4575238" y="439632"/>
                </a:cubicBezTo>
                <a:cubicBezTo>
                  <a:pt x="4582136" y="432475"/>
                  <a:pt x="4596444" y="432674"/>
                  <a:pt x="4607175" y="429096"/>
                </a:cubicBezTo>
                <a:cubicBezTo>
                  <a:pt x="4575238" y="432674"/>
                  <a:pt x="4543300" y="436054"/>
                  <a:pt x="4511107" y="439632"/>
                </a:cubicBezTo>
                <a:cubicBezTo>
                  <a:pt x="4550454" y="425319"/>
                  <a:pt x="4589290" y="418162"/>
                  <a:pt x="4632214" y="411204"/>
                </a:cubicBezTo>
                <a:cubicBezTo>
                  <a:pt x="4557353" y="411204"/>
                  <a:pt x="4479170" y="418361"/>
                  <a:pt x="4400731" y="432674"/>
                </a:cubicBezTo>
                <a:cubicBezTo>
                  <a:pt x="4447232" y="418361"/>
                  <a:pt x="4497055" y="400470"/>
                  <a:pt x="4543300" y="389735"/>
                </a:cubicBezTo>
                <a:cubicBezTo>
                  <a:pt x="4543300" y="389735"/>
                  <a:pt x="4543300" y="389735"/>
                  <a:pt x="4539723" y="389735"/>
                </a:cubicBezTo>
                <a:cubicBezTo>
                  <a:pt x="4532569" y="389735"/>
                  <a:pt x="4521838" y="393313"/>
                  <a:pt x="4514684" y="393313"/>
                </a:cubicBezTo>
                <a:cubicBezTo>
                  <a:pt x="4507786" y="396891"/>
                  <a:pt x="4500376" y="397090"/>
                  <a:pt x="4496799" y="397090"/>
                </a:cubicBezTo>
                <a:cubicBezTo>
                  <a:pt x="4404308" y="414783"/>
                  <a:pt x="4233634" y="489529"/>
                  <a:pt x="4133734" y="471637"/>
                </a:cubicBezTo>
                <a:cubicBezTo>
                  <a:pt x="4158773" y="475216"/>
                  <a:pt x="4190710" y="478794"/>
                  <a:pt x="4222648" y="475216"/>
                </a:cubicBezTo>
                <a:cubicBezTo>
                  <a:pt x="4204763" y="482372"/>
                  <a:pt x="4190710" y="486149"/>
                  <a:pt x="4169248" y="489727"/>
                </a:cubicBezTo>
                <a:cubicBezTo>
                  <a:pt x="4176402" y="496884"/>
                  <a:pt x="4194287" y="503842"/>
                  <a:pt x="4205018" y="507420"/>
                </a:cubicBezTo>
                <a:cubicBezTo>
                  <a:pt x="4158773" y="521733"/>
                  <a:pt x="4123258" y="543004"/>
                  <a:pt x="4105373" y="571630"/>
                </a:cubicBezTo>
                <a:cubicBezTo>
                  <a:pt x="4144465" y="585744"/>
                  <a:pt x="4208595" y="578587"/>
                  <a:pt x="4258418" y="578587"/>
                </a:cubicBezTo>
                <a:cubicBezTo>
                  <a:pt x="4169248" y="610593"/>
                  <a:pt x="4059128" y="678182"/>
                  <a:pt x="3969958" y="720922"/>
                </a:cubicBezTo>
                <a:cubicBezTo>
                  <a:pt x="4173081" y="692495"/>
                  <a:pt x="4621483" y="617749"/>
                  <a:pt x="4781682" y="568051"/>
                </a:cubicBezTo>
                <a:cubicBezTo>
                  <a:pt x="4785259" y="564473"/>
                  <a:pt x="4795990" y="564473"/>
                  <a:pt x="4799567" y="564473"/>
                </a:cubicBezTo>
                <a:cubicBezTo>
                  <a:pt x="4810042" y="564473"/>
                  <a:pt x="4824606" y="564473"/>
                  <a:pt x="4838658" y="564473"/>
                </a:cubicBezTo>
                <a:cubicBezTo>
                  <a:pt x="4842235" y="564473"/>
                  <a:pt x="4842491" y="567853"/>
                  <a:pt x="4842491" y="574810"/>
                </a:cubicBezTo>
                <a:cubicBezTo>
                  <a:pt x="4842491" y="578389"/>
                  <a:pt x="4845812" y="582166"/>
                  <a:pt x="4845812" y="582166"/>
                </a:cubicBezTo>
                <a:cubicBezTo>
                  <a:pt x="4845812" y="592702"/>
                  <a:pt x="4845812" y="596479"/>
                  <a:pt x="4838658" y="600057"/>
                </a:cubicBezTo>
                <a:cubicBezTo>
                  <a:pt x="4828183" y="610792"/>
                  <a:pt x="4813619" y="621129"/>
                  <a:pt x="4799567" y="631864"/>
                </a:cubicBezTo>
                <a:cubicBezTo>
                  <a:pt x="4795990" y="635442"/>
                  <a:pt x="4799567" y="639020"/>
                  <a:pt x="4803144" y="639020"/>
                </a:cubicBezTo>
                <a:cubicBezTo>
                  <a:pt x="4810298" y="642598"/>
                  <a:pt x="4820773" y="646375"/>
                  <a:pt x="4831504" y="653532"/>
                </a:cubicBezTo>
                <a:cubicBezTo>
                  <a:pt x="4835081" y="649954"/>
                  <a:pt x="4842235" y="635442"/>
                  <a:pt x="4845812" y="635442"/>
                </a:cubicBezTo>
                <a:cubicBezTo>
                  <a:pt x="4845812" y="639020"/>
                  <a:pt x="4845812" y="642797"/>
                  <a:pt x="4845812" y="646177"/>
                </a:cubicBezTo>
                <a:cubicBezTo>
                  <a:pt x="4842235" y="649755"/>
                  <a:pt x="4842235" y="657110"/>
                  <a:pt x="4845812" y="657110"/>
                </a:cubicBezTo>
                <a:cubicBezTo>
                  <a:pt x="4845812" y="660689"/>
                  <a:pt x="4845812" y="660291"/>
                  <a:pt x="4845812" y="660291"/>
                </a:cubicBezTo>
                <a:cubicBezTo>
                  <a:pt x="4849134" y="660291"/>
                  <a:pt x="4849134" y="664068"/>
                  <a:pt x="4845812" y="667646"/>
                </a:cubicBezTo>
                <a:cubicBezTo>
                  <a:pt x="4831504" y="685339"/>
                  <a:pt x="4817452" y="703230"/>
                  <a:pt x="4803144" y="720922"/>
                </a:cubicBezTo>
                <a:cubicBezTo>
                  <a:pt x="4799567" y="720922"/>
                  <a:pt x="4795990" y="720922"/>
                  <a:pt x="4795990" y="717344"/>
                </a:cubicBezTo>
                <a:cubicBezTo>
                  <a:pt x="4799567" y="713766"/>
                  <a:pt x="4799567" y="706808"/>
                  <a:pt x="4799567" y="699652"/>
                </a:cubicBezTo>
                <a:cubicBezTo>
                  <a:pt x="4803144" y="696073"/>
                  <a:pt x="4799567" y="696073"/>
                  <a:pt x="4795990" y="696073"/>
                </a:cubicBezTo>
                <a:cubicBezTo>
                  <a:pt x="4785259" y="706808"/>
                  <a:pt x="4774528" y="717543"/>
                  <a:pt x="4763797" y="728079"/>
                </a:cubicBezTo>
                <a:cubicBezTo>
                  <a:pt x="4760220" y="735235"/>
                  <a:pt x="4756898" y="742392"/>
                  <a:pt x="4753321" y="749549"/>
                </a:cubicBezTo>
                <a:cubicBezTo>
                  <a:pt x="4746167" y="760084"/>
                  <a:pt x="4739013" y="767241"/>
                  <a:pt x="4728282" y="777976"/>
                </a:cubicBezTo>
                <a:cubicBezTo>
                  <a:pt x="4728282" y="785132"/>
                  <a:pt x="4728538" y="792289"/>
                  <a:pt x="4731859" y="792289"/>
                </a:cubicBezTo>
                <a:cubicBezTo>
                  <a:pt x="4735436" y="795867"/>
                  <a:pt x="4739013" y="799246"/>
                  <a:pt x="4739013" y="802825"/>
                </a:cubicBezTo>
                <a:cubicBezTo>
                  <a:pt x="4742335" y="806403"/>
                  <a:pt x="4742335" y="810180"/>
                  <a:pt x="4739013" y="813560"/>
                </a:cubicBezTo>
                <a:cubicBezTo>
                  <a:pt x="4731859" y="827873"/>
                  <a:pt x="4724705" y="838607"/>
                  <a:pt x="4717551" y="852920"/>
                </a:cubicBezTo>
                <a:cubicBezTo>
                  <a:pt x="4731859" y="849342"/>
                  <a:pt x="4742590" y="845764"/>
                  <a:pt x="4753321" y="842186"/>
                </a:cubicBezTo>
                <a:cubicBezTo>
                  <a:pt x="4753321" y="845764"/>
                  <a:pt x="4753321" y="852920"/>
                  <a:pt x="4753321" y="856499"/>
                </a:cubicBezTo>
                <a:cubicBezTo>
                  <a:pt x="4749744" y="860077"/>
                  <a:pt x="4749744" y="867035"/>
                  <a:pt x="4753321" y="867035"/>
                </a:cubicBezTo>
                <a:cubicBezTo>
                  <a:pt x="4756898" y="874191"/>
                  <a:pt x="4760220" y="863456"/>
                  <a:pt x="4763797" y="863456"/>
                </a:cubicBezTo>
                <a:cubicBezTo>
                  <a:pt x="4767374" y="863456"/>
                  <a:pt x="4767374" y="863456"/>
                  <a:pt x="4770951" y="867035"/>
                </a:cubicBezTo>
                <a:cubicBezTo>
                  <a:pt x="4543045" y="941780"/>
                  <a:pt x="4279880" y="970406"/>
                  <a:pt x="3998574" y="1034417"/>
                </a:cubicBezTo>
                <a:cubicBezTo>
                  <a:pt x="3702961" y="1098627"/>
                  <a:pt x="3375155" y="1180529"/>
                  <a:pt x="3047604" y="1305172"/>
                </a:cubicBezTo>
                <a:cubicBezTo>
                  <a:pt x="3040450" y="1305172"/>
                  <a:pt x="3040705" y="1308949"/>
                  <a:pt x="3040705" y="1308949"/>
                </a:cubicBezTo>
                <a:cubicBezTo>
                  <a:pt x="3044282" y="1308949"/>
                  <a:pt x="3051436" y="1308750"/>
                  <a:pt x="3054758" y="1305172"/>
                </a:cubicBezTo>
                <a:cubicBezTo>
                  <a:pt x="3378987" y="1187686"/>
                  <a:pt x="3702961" y="1102205"/>
                  <a:pt x="3998574" y="1045152"/>
                </a:cubicBezTo>
                <a:cubicBezTo>
                  <a:pt x="4222903" y="998834"/>
                  <a:pt x="4415039" y="966828"/>
                  <a:pt x="4607175" y="924088"/>
                </a:cubicBezTo>
                <a:cubicBezTo>
                  <a:pt x="4667729" y="909775"/>
                  <a:pt x="4724705" y="895661"/>
                  <a:pt x="4774528" y="877769"/>
                </a:cubicBezTo>
                <a:cubicBezTo>
                  <a:pt x="4774528" y="884926"/>
                  <a:pt x="4781937" y="885125"/>
                  <a:pt x="4785259" y="885125"/>
                </a:cubicBezTo>
                <a:cubicBezTo>
                  <a:pt x="4810298" y="881546"/>
                  <a:pt x="4835081" y="877769"/>
                  <a:pt x="4860120" y="874191"/>
                </a:cubicBezTo>
                <a:cubicBezTo>
                  <a:pt x="4863697" y="874191"/>
                  <a:pt x="4863697" y="877769"/>
                  <a:pt x="4860120" y="877769"/>
                </a:cubicBezTo>
                <a:cubicBezTo>
                  <a:pt x="4842235" y="888504"/>
                  <a:pt x="4828183" y="899239"/>
                  <a:pt x="4813875" y="906395"/>
                </a:cubicBezTo>
                <a:cubicBezTo>
                  <a:pt x="4810298" y="909974"/>
                  <a:pt x="4810298" y="913353"/>
                  <a:pt x="4810298" y="916931"/>
                </a:cubicBezTo>
                <a:cubicBezTo>
                  <a:pt x="4813875" y="916931"/>
                  <a:pt x="4817196" y="920510"/>
                  <a:pt x="4820773" y="924088"/>
                </a:cubicBezTo>
                <a:cubicBezTo>
                  <a:pt x="4824350" y="924088"/>
                  <a:pt x="4824350" y="931244"/>
                  <a:pt x="4824350" y="931244"/>
                </a:cubicBezTo>
                <a:cubicBezTo>
                  <a:pt x="4824350" y="931244"/>
                  <a:pt x="4827927" y="931244"/>
                  <a:pt x="4831504" y="931244"/>
                </a:cubicBezTo>
                <a:cubicBezTo>
                  <a:pt x="4852966" y="927666"/>
                  <a:pt x="4878005" y="924088"/>
                  <a:pt x="4899467" y="920510"/>
                </a:cubicBezTo>
                <a:cubicBezTo>
                  <a:pt x="4903044" y="920510"/>
                  <a:pt x="4903044" y="924088"/>
                  <a:pt x="4899467" y="924088"/>
                </a:cubicBezTo>
                <a:cubicBezTo>
                  <a:pt x="4895890" y="927666"/>
                  <a:pt x="4888481" y="934823"/>
                  <a:pt x="4884904" y="938401"/>
                </a:cubicBezTo>
                <a:cubicBezTo>
                  <a:pt x="4820773" y="963449"/>
                  <a:pt x="4749744" y="988099"/>
                  <a:pt x="4674883" y="1009568"/>
                </a:cubicBezTo>
                <a:cubicBezTo>
                  <a:pt x="4457708" y="1077158"/>
                  <a:pt x="4247431" y="1109362"/>
                  <a:pt x="4001896" y="1166415"/>
                </a:cubicBezTo>
                <a:cubicBezTo>
                  <a:pt x="3895097" y="1191264"/>
                  <a:pt x="3784976" y="1219890"/>
                  <a:pt x="3671023" y="1251896"/>
                </a:cubicBezTo>
                <a:cubicBezTo>
                  <a:pt x="3596162" y="1266209"/>
                  <a:pt x="3517723" y="1283901"/>
                  <a:pt x="3435708" y="1305172"/>
                </a:cubicBezTo>
                <a:cubicBezTo>
                  <a:pt x="3539185" y="1273166"/>
                  <a:pt x="3638830" y="1248317"/>
                  <a:pt x="3731321" y="1219691"/>
                </a:cubicBezTo>
                <a:cubicBezTo>
                  <a:pt x="3944919" y="1162837"/>
                  <a:pt x="4137311" y="1109163"/>
                  <a:pt x="4318971" y="1066423"/>
                </a:cubicBezTo>
                <a:cubicBezTo>
                  <a:pt x="4350909" y="1059465"/>
                  <a:pt x="4372371" y="1048730"/>
                  <a:pt x="4372371" y="1037996"/>
                </a:cubicBezTo>
                <a:cubicBezTo>
                  <a:pt x="4372371" y="1030839"/>
                  <a:pt x="4350909" y="1027261"/>
                  <a:pt x="4322548" y="1034417"/>
                </a:cubicBezTo>
                <a:cubicBezTo>
                  <a:pt x="4133734" y="1070001"/>
                  <a:pt x="3938021" y="1119898"/>
                  <a:pt x="3720846" y="1180529"/>
                </a:cubicBezTo>
                <a:cubicBezTo>
                  <a:pt x="3428810" y="1262432"/>
                  <a:pt x="3108413" y="1344334"/>
                  <a:pt x="2762977" y="1444128"/>
                </a:cubicBezTo>
                <a:cubicBezTo>
                  <a:pt x="2378449" y="1551078"/>
                  <a:pt x="1961729" y="1686455"/>
                  <a:pt x="1523802" y="1878687"/>
                </a:cubicBezTo>
                <a:cubicBezTo>
                  <a:pt x="1499018" y="1885843"/>
                  <a:pt x="1484710" y="1896578"/>
                  <a:pt x="1488032" y="1900156"/>
                </a:cubicBezTo>
                <a:cubicBezTo>
                  <a:pt x="1491609" y="1903536"/>
                  <a:pt x="1516903" y="1899957"/>
                  <a:pt x="1534533" y="1892801"/>
                </a:cubicBezTo>
                <a:cubicBezTo>
                  <a:pt x="1530956" y="1892801"/>
                  <a:pt x="1527379" y="1892801"/>
                  <a:pt x="1523802" y="1892801"/>
                </a:cubicBezTo>
                <a:cubicBezTo>
                  <a:pt x="1769592" y="1814477"/>
                  <a:pt x="2011551" y="1728996"/>
                  <a:pt x="2235880" y="1654052"/>
                </a:cubicBezTo>
                <a:cubicBezTo>
                  <a:pt x="2317896" y="1643516"/>
                  <a:pt x="2399656" y="1625823"/>
                  <a:pt x="2485248" y="1607932"/>
                </a:cubicBezTo>
                <a:cubicBezTo>
                  <a:pt x="2406810" y="1632781"/>
                  <a:pt x="2321473" y="1657630"/>
                  <a:pt x="2235880" y="1686256"/>
                </a:cubicBezTo>
                <a:cubicBezTo>
                  <a:pt x="1983191" y="1775315"/>
                  <a:pt x="1751707" y="1878488"/>
                  <a:pt x="1506172" y="1995974"/>
                </a:cubicBezTo>
                <a:cubicBezTo>
                  <a:pt x="1502595" y="2003130"/>
                  <a:pt x="1506172" y="2003329"/>
                  <a:pt x="1509749" y="2006907"/>
                </a:cubicBezTo>
                <a:cubicBezTo>
                  <a:pt x="1499018" y="2010486"/>
                  <a:pt x="1499018" y="2014064"/>
                  <a:pt x="1509749" y="2014064"/>
                </a:cubicBezTo>
                <a:cubicBezTo>
                  <a:pt x="1520480" y="2014064"/>
                  <a:pt x="1534788" y="2006907"/>
                  <a:pt x="1541942" y="2003329"/>
                </a:cubicBezTo>
                <a:cubicBezTo>
                  <a:pt x="2193467" y="1743309"/>
                  <a:pt x="2777285" y="1565192"/>
                  <a:pt x="3282919" y="1408544"/>
                </a:cubicBezTo>
                <a:cubicBezTo>
                  <a:pt x="3282919" y="1408544"/>
                  <a:pt x="3286241" y="1408345"/>
                  <a:pt x="3289818" y="1404767"/>
                </a:cubicBezTo>
                <a:cubicBezTo>
                  <a:pt x="3382309" y="1379918"/>
                  <a:pt x="3475055" y="1355069"/>
                  <a:pt x="3560647" y="1333798"/>
                </a:cubicBezTo>
                <a:cubicBezTo>
                  <a:pt x="3574955" y="1330220"/>
                  <a:pt x="3592329" y="1322864"/>
                  <a:pt x="3592329" y="1319286"/>
                </a:cubicBezTo>
                <a:cubicBezTo>
                  <a:pt x="3592329" y="1315907"/>
                  <a:pt x="3585431" y="1315708"/>
                  <a:pt x="3585431" y="1315708"/>
                </a:cubicBezTo>
                <a:cubicBezTo>
                  <a:pt x="3621201" y="1305172"/>
                  <a:pt x="3656715" y="1291058"/>
                  <a:pt x="3688653" y="1280323"/>
                </a:cubicBezTo>
                <a:cubicBezTo>
                  <a:pt x="3702961" y="1276745"/>
                  <a:pt x="3713692" y="1269588"/>
                  <a:pt x="3720846" y="1266010"/>
                </a:cubicBezTo>
                <a:cubicBezTo>
                  <a:pt x="3791875" y="1251697"/>
                  <a:pt x="3856005" y="1240962"/>
                  <a:pt x="3919880" y="1230227"/>
                </a:cubicBezTo>
                <a:cubicBezTo>
                  <a:pt x="3902251" y="1237384"/>
                  <a:pt x="3877467" y="1244739"/>
                  <a:pt x="3856005" y="1248317"/>
                </a:cubicBezTo>
                <a:cubicBezTo>
                  <a:pt x="3467901" y="1358647"/>
                  <a:pt x="3040450" y="1511717"/>
                  <a:pt x="2638293" y="1696991"/>
                </a:cubicBezTo>
                <a:cubicBezTo>
                  <a:pt x="2631139" y="1700569"/>
                  <a:pt x="2631139" y="1704147"/>
                  <a:pt x="2634716" y="1704147"/>
                </a:cubicBezTo>
                <a:cubicBezTo>
                  <a:pt x="2641870" y="1704147"/>
                  <a:pt x="2649024" y="1704147"/>
                  <a:pt x="2656178" y="1700569"/>
                </a:cubicBezTo>
                <a:cubicBezTo>
                  <a:pt x="3047859" y="1536765"/>
                  <a:pt x="3424977" y="1404966"/>
                  <a:pt x="3781144" y="1305172"/>
                </a:cubicBezTo>
                <a:cubicBezTo>
                  <a:pt x="3909405" y="1291058"/>
                  <a:pt x="4062449" y="1248317"/>
                  <a:pt x="4194032" y="1216113"/>
                </a:cubicBezTo>
                <a:cubicBezTo>
                  <a:pt x="4208340" y="1212535"/>
                  <a:pt x="4219071" y="1205378"/>
                  <a:pt x="4222648" y="1201800"/>
                </a:cubicBezTo>
                <a:cubicBezTo>
                  <a:pt x="4222648" y="1198222"/>
                  <a:pt x="4211917" y="1194842"/>
                  <a:pt x="4197864" y="1198421"/>
                </a:cubicBezTo>
                <a:cubicBezTo>
                  <a:pt x="4147786" y="1209155"/>
                  <a:pt x="4101796" y="1219691"/>
                  <a:pt x="4051974" y="1230227"/>
                </a:cubicBezTo>
                <a:cubicBezTo>
                  <a:pt x="4112527" y="1216113"/>
                  <a:pt x="4172825" y="1201999"/>
                  <a:pt x="4233379" y="1187686"/>
                </a:cubicBezTo>
                <a:cubicBezTo>
                  <a:pt x="4265572" y="1184108"/>
                  <a:pt x="4297509" y="1180529"/>
                  <a:pt x="4329447" y="1176951"/>
                </a:cubicBezTo>
                <a:cubicBezTo>
                  <a:pt x="4340178" y="1176951"/>
                  <a:pt x="4354486" y="1173572"/>
                  <a:pt x="4358063" y="1166415"/>
                </a:cubicBezTo>
                <a:cubicBezTo>
                  <a:pt x="4361384" y="1162837"/>
                  <a:pt x="4361640" y="1162837"/>
                  <a:pt x="4361640" y="1162837"/>
                </a:cubicBezTo>
                <a:cubicBezTo>
                  <a:pt x="4550199" y="1120097"/>
                  <a:pt x="4724705" y="1084314"/>
                  <a:pt x="4884904" y="1041574"/>
                </a:cubicBezTo>
                <a:cubicBezTo>
                  <a:pt x="4892058" y="1045152"/>
                  <a:pt x="4899212" y="1052507"/>
                  <a:pt x="4909943" y="1056086"/>
                </a:cubicBezTo>
                <a:cubicBezTo>
                  <a:pt x="4913520" y="1056086"/>
                  <a:pt x="4913520" y="1055688"/>
                  <a:pt x="4909943" y="1059266"/>
                </a:cubicBezTo>
                <a:cubicBezTo>
                  <a:pt x="4884904" y="1077158"/>
                  <a:pt x="4863697" y="1091669"/>
                  <a:pt x="4838658" y="1109362"/>
                </a:cubicBezTo>
                <a:cubicBezTo>
                  <a:pt x="4838658" y="1112940"/>
                  <a:pt x="4838914" y="1119898"/>
                  <a:pt x="4842491" y="1119898"/>
                </a:cubicBezTo>
                <a:cubicBezTo>
                  <a:pt x="4842491" y="1123476"/>
                  <a:pt x="4845812" y="1123476"/>
                  <a:pt x="4845812" y="1123476"/>
                </a:cubicBezTo>
                <a:cubicBezTo>
                  <a:pt x="4849134" y="1127054"/>
                  <a:pt x="4845812" y="1130633"/>
                  <a:pt x="4845812" y="1130633"/>
                </a:cubicBezTo>
                <a:cubicBezTo>
                  <a:pt x="4838658" y="1141367"/>
                  <a:pt x="4835081" y="1148524"/>
                  <a:pt x="4831504" y="1159259"/>
                </a:cubicBezTo>
                <a:cubicBezTo>
                  <a:pt x="4827927" y="1162837"/>
                  <a:pt x="4827927" y="1162837"/>
                  <a:pt x="4831504" y="1162837"/>
                </a:cubicBezTo>
                <a:cubicBezTo>
                  <a:pt x="4842235" y="1159259"/>
                  <a:pt x="4852966" y="1159259"/>
                  <a:pt x="4863697" y="1159259"/>
                </a:cubicBezTo>
                <a:cubicBezTo>
                  <a:pt x="4867274" y="1152102"/>
                  <a:pt x="4874173" y="1151903"/>
                  <a:pt x="4877750" y="1151903"/>
                </a:cubicBezTo>
                <a:cubicBezTo>
                  <a:pt x="4877750" y="1169795"/>
                  <a:pt x="4881327" y="1180728"/>
                  <a:pt x="4884904" y="1194842"/>
                </a:cubicBezTo>
                <a:cubicBezTo>
                  <a:pt x="4888481" y="1194842"/>
                  <a:pt x="4892313" y="1198222"/>
                  <a:pt x="4895635" y="1201800"/>
                </a:cubicBezTo>
                <a:cubicBezTo>
                  <a:pt x="4902789" y="1208957"/>
                  <a:pt x="4913520" y="1216312"/>
                  <a:pt x="4924251" y="1223468"/>
                </a:cubicBezTo>
                <a:cubicBezTo>
                  <a:pt x="4924251" y="1223468"/>
                  <a:pt x="4924251" y="1223468"/>
                  <a:pt x="4920674" y="1223468"/>
                </a:cubicBezTo>
                <a:cubicBezTo>
                  <a:pt x="4906366" y="1237583"/>
                  <a:pt x="4888736" y="1255275"/>
                  <a:pt x="4870851" y="1269588"/>
                </a:cubicBezTo>
                <a:cubicBezTo>
                  <a:pt x="4867274" y="1266010"/>
                  <a:pt x="4863697" y="1269588"/>
                  <a:pt x="4860120" y="1273166"/>
                </a:cubicBezTo>
                <a:cubicBezTo>
                  <a:pt x="4831504" y="1308750"/>
                  <a:pt x="4806721" y="1340756"/>
                  <a:pt x="4781682" y="1372761"/>
                </a:cubicBezTo>
                <a:cubicBezTo>
                  <a:pt x="4774783" y="1376339"/>
                  <a:pt x="4774783" y="1379918"/>
                  <a:pt x="4781682" y="1379918"/>
                </a:cubicBezTo>
                <a:cubicBezTo>
                  <a:pt x="4785259" y="1379918"/>
                  <a:pt x="4788836" y="1379918"/>
                  <a:pt x="4795990" y="1379918"/>
                </a:cubicBezTo>
                <a:cubicBezTo>
                  <a:pt x="4795990" y="1383496"/>
                  <a:pt x="4795734" y="1383496"/>
                  <a:pt x="4792413" y="1383496"/>
                </a:cubicBezTo>
                <a:cubicBezTo>
                  <a:pt x="4788836" y="1387074"/>
                  <a:pt x="4785259" y="1387273"/>
                  <a:pt x="4785259" y="1390652"/>
                </a:cubicBezTo>
                <a:cubicBezTo>
                  <a:pt x="4781937" y="1394231"/>
                  <a:pt x="4781937" y="1397610"/>
                  <a:pt x="4785259" y="1397610"/>
                </a:cubicBezTo>
                <a:cubicBezTo>
                  <a:pt x="4788836" y="1397610"/>
                  <a:pt x="4792413" y="1397610"/>
                  <a:pt x="4795990" y="1397610"/>
                </a:cubicBezTo>
                <a:cubicBezTo>
                  <a:pt x="4799567" y="1397610"/>
                  <a:pt x="4803144" y="1397610"/>
                  <a:pt x="4806721" y="1397610"/>
                </a:cubicBezTo>
                <a:cubicBezTo>
                  <a:pt x="4831504" y="1394032"/>
                  <a:pt x="4860120" y="1390652"/>
                  <a:pt x="4884904" y="1383496"/>
                </a:cubicBezTo>
                <a:cubicBezTo>
                  <a:pt x="4888481" y="1383496"/>
                  <a:pt x="4892058" y="1387273"/>
                  <a:pt x="4888481" y="1390652"/>
                </a:cubicBezTo>
                <a:cubicBezTo>
                  <a:pt x="4888481" y="1394231"/>
                  <a:pt x="4888481" y="1397610"/>
                  <a:pt x="4888481" y="1397610"/>
                </a:cubicBezTo>
                <a:cubicBezTo>
                  <a:pt x="4884904" y="1401188"/>
                  <a:pt x="4881327" y="1404767"/>
                  <a:pt x="4877750" y="1404767"/>
                </a:cubicBezTo>
                <a:cubicBezTo>
                  <a:pt x="4831504" y="1426236"/>
                  <a:pt x="4788836" y="1451284"/>
                  <a:pt x="4739013" y="1472555"/>
                </a:cubicBezTo>
                <a:cubicBezTo>
                  <a:pt x="4735436" y="1476133"/>
                  <a:pt x="4731859" y="1479512"/>
                  <a:pt x="4724705" y="1483091"/>
                </a:cubicBezTo>
                <a:cubicBezTo>
                  <a:pt x="4617906" y="1550879"/>
                  <a:pt x="4507530" y="1629402"/>
                  <a:pt x="4393577" y="1704147"/>
                </a:cubicBezTo>
                <a:cubicBezTo>
                  <a:pt x="4390000" y="1704147"/>
                  <a:pt x="4383102" y="1707527"/>
                  <a:pt x="4375948" y="1711105"/>
                </a:cubicBezTo>
                <a:cubicBezTo>
                  <a:pt x="4336856" y="1732575"/>
                  <a:pt x="4287034" y="1750267"/>
                  <a:pt x="4244110" y="1771737"/>
                </a:cubicBezTo>
                <a:cubicBezTo>
                  <a:pt x="4240788" y="1775315"/>
                  <a:pt x="4233379" y="1775315"/>
                  <a:pt x="4229802" y="1778893"/>
                </a:cubicBezTo>
                <a:cubicBezTo>
                  <a:pt x="4205018" y="1796784"/>
                  <a:pt x="4179979" y="1818055"/>
                  <a:pt x="4158773" y="1835946"/>
                </a:cubicBezTo>
                <a:cubicBezTo>
                  <a:pt x="4151619" y="1835946"/>
                  <a:pt x="4151619" y="1839525"/>
                  <a:pt x="4158773" y="1839525"/>
                </a:cubicBezTo>
                <a:cubicBezTo>
                  <a:pt x="4165927" y="1835946"/>
                  <a:pt x="4176658" y="1835946"/>
                  <a:pt x="4187133" y="1835946"/>
                </a:cubicBezTo>
                <a:cubicBezTo>
                  <a:pt x="4162350" y="1843103"/>
                  <a:pt x="4140888" y="1853639"/>
                  <a:pt x="4119426" y="1867952"/>
                </a:cubicBezTo>
                <a:cubicBezTo>
                  <a:pt x="4112272" y="1867952"/>
                  <a:pt x="4108695" y="1871530"/>
                  <a:pt x="4108695" y="1875108"/>
                </a:cubicBezTo>
                <a:cubicBezTo>
                  <a:pt x="4105118" y="1878687"/>
                  <a:pt x="4108695" y="1882066"/>
                  <a:pt x="4112272" y="1882066"/>
                </a:cubicBezTo>
                <a:cubicBezTo>
                  <a:pt x="4137311" y="1878488"/>
                  <a:pt x="4158773" y="1875108"/>
                  <a:pt x="4187133" y="1871530"/>
                </a:cubicBezTo>
                <a:cubicBezTo>
                  <a:pt x="4190710" y="1871530"/>
                  <a:pt x="4201441" y="1871530"/>
                  <a:pt x="4205018" y="1867952"/>
                </a:cubicBezTo>
                <a:cubicBezTo>
                  <a:pt x="4393577" y="1818055"/>
                  <a:pt x="4575238" y="1775514"/>
                  <a:pt x="4742590" y="1732773"/>
                </a:cubicBezTo>
                <a:cubicBezTo>
                  <a:pt x="4746167" y="1732773"/>
                  <a:pt x="4753321" y="1729195"/>
                  <a:pt x="4756898" y="1729195"/>
                </a:cubicBezTo>
                <a:cubicBezTo>
                  <a:pt x="4849389" y="1700569"/>
                  <a:pt x="4938303" y="1679100"/>
                  <a:pt x="5020319" y="1657630"/>
                </a:cubicBezTo>
                <a:cubicBezTo>
                  <a:pt x="5023896" y="1654251"/>
                  <a:pt x="5031050" y="1654052"/>
                  <a:pt x="5031050" y="1654052"/>
                </a:cubicBezTo>
                <a:cubicBezTo>
                  <a:pt x="5102334" y="1636359"/>
                  <a:pt x="5169786" y="1622046"/>
                  <a:pt x="5233917" y="1604354"/>
                </a:cubicBezTo>
                <a:cubicBezTo>
                  <a:pt x="5237494" y="1604354"/>
                  <a:pt x="5237494" y="1604354"/>
                  <a:pt x="5233917" y="1607932"/>
                </a:cubicBezTo>
                <a:cubicBezTo>
                  <a:pt x="5233917" y="1611510"/>
                  <a:pt x="5230340" y="1615089"/>
                  <a:pt x="5233917" y="1618667"/>
                </a:cubicBezTo>
                <a:cubicBezTo>
                  <a:pt x="5237494" y="1622245"/>
                  <a:pt x="5237494" y="1622245"/>
                  <a:pt x="5237494" y="1622245"/>
                </a:cubicBezTo>
                <a:cubicBezTo>
                  <a:pt x="5241071" y="1625823"/>
                  <a:pt x="5241071" y="1629203"/>
                  <a:pt x="5237494" y="1632781"/>
                </a:cubicBezTo>
                <a:cubicBezTo>
                  <a:pt x="5226763" y="1639938"/>
                  <a:pt x="5216032" y="1643715"/>
                  <a:pt x="5205301" y="1650871"/>
                </a:cubicBezTo>
                <a:cubicBezTo>
                  <a:pt x="5205301" y="1654449"/>
                  <a:pt x="5205301" y="1657630"/>
                  <a:pt x="5208878" y="1657630"/>
                </a:cubicBezTo>
                <a:cubicBezTo>
                  <a:pt x="5269431" y="1647094"/>
                  <a:pt x="5322831" y="1636359"/>
                  <a:pt x="5379807" y="1629203"/>
                </a:cubicBezTo>
                <a:cubicBezTo>
                  <a:pt x="5355024" y="1643516"/>
                  <a:pt x="5333562" y="1657829"/>
                  <a:pt x="5312100" y="1672142"/>
                </a:cubicBezTo>
                <a:cubicBezTo>
                  <a:pt x="5351191" y="1679298"/>
                  <a:pt x="5380063" y="1696991"/>
                  <a:pt x="5390794" y="1746888"/>
                </a:cubicBezTo>
                <a:cubicBezTo>
                  <a:pt x="5383640" y="1761002"/>
                  <a:pt x="5386961" y="1768158"/>
                  <a:pt x="5394115" y="1775315"/>
                </a:cubicBezTo>
                <a:cubicBezTo>
                  <a:pt x="5390538" y="1782471"/>
                  <a:pt x="5383384" y="1789628"/>
                  <a:pt x="5376230" y="1789628"/>
                </a:cubicBezTo>
                <a:cubicBezTo>
                  <a:pt x="5379807" y="1789628"/>
                  <a:pt x="5379807" y="1789628"/>
                  <a:pt x="5379807" y="1789628"/>
                </a:cubicBezTo>
                <a:cubicBezTo>
                  <a:pt x="5386961" y="1796784"/>
                  <a:pt x="5394115" y="1800363"/>
                  <a:pt x="5401269" y="1807320"/>
                </a:cubicBezTo>
                <a:cubicBezTo>
                  <a:pt x="5404846" y="1803742"/>
                  <a:pt x="5408423" y="1807320"/>
                  <a:pt x="5408423" y="1807320"/>
                </a:cubicBezTo>
                <a:cubicBezTo>
                  <a:pt x="5412000" y="1810899"/>
                  <a:pt x="5412000" y="1814676"/>
                  <a:pt x="5412000" y="1814676"/>
                </a:cubicBezTo>
                <a:cubicBezTo>
                  <a:pt x="5415577" y="1818055"/>
                  <a:pt x="5412000" y="1818254"/>
                  <a:pt x="5412000" y="1821832"/>
                </a:cubicBezTo>
                <a:cubicBezTo>
                  <a:pt x="5191248" y="1893000"/>
                  <a:pt x="4949290" y="1963968"/>
                  <a:pt x="4678460" y="2049449"/>
                </a:cubicBezTo>
                <a:cubicBezTo>
                  <a:pt x="4678460" y="2049449"/>
                  <a:pt x="4671306" y="2049449"/>
                  <a:pt x="4667729" y="2049449"/>
                </a:cubicBezTo>
                <a:cubicBezTo>
                  <a:pt x="4656998" y="2053027"/>
                  <a:pt x="4646267" y="2053027"/>
                  <a:pt x="4635791" y="2056605"/>
                </a:cubicBezTo>
                <a:cubicBezTo>
                  <a:pt x="4632214" y="2056605"/>
                  <a:pt x="4632214" y="2053027"/>
                  <a:pt x="4635791" y="2053027"/>
                </a:cubicBezTo>
                <a:cubicBezTo>
                  <a:pt x="4639368" y="2049449"/>
                  <a:pt x="4639368" y="2049449"/>
                  <a:pt x="4639368" y="2049449"/>
                </a:cubicBezTo>
                <a:cubicBezTo>
                  <a:pt x="4642945" y="2045871"/>
                  <a:pt x="4642945" y="2046069"/>
                  <a:pt x="4639368" y="2042491"/>
                </a:cubicBezTo>
                <a:cubicBezTo>
                  <a:pt x="4635791" y="2042491"/>
                  <a:pt x="4635791" y="2042491"/>
                  <a:pt x="4632214" y="2042491"/>
                </a:cubicBezTo>
                <a:cubicBezTo>
                  <a:pt x="4625060" y="2042491"/>
                  <a:pt x="4625060" y="2042491"/>
                  <a:pt x="4632214" y="2038913"/>
                </a:cubicBezTo>
                <a:cubicBezTo>
                  <a:pt x="4671306" y="2031756"/>
                  <a:pt x="4710397" y="2017642"/>
                  <a:pt x="4749744" y="2006907"/>
                </a:cubicBezTo>
                <a:cubicBezTo>
                  <a:pt x="4753321" y="2006907"/>
                  <a:pt x="4756898" y="2003130"/>
                  <a:pt x="4760475" y="1995974"/>
                </a:cubicBezTo>
                <a:cubicBezTo>
                  <a:pt x="4760475" y="1995974"/>
                  <a:pt x="4760475" y="1992396"/>
                  <a:pt x="4753321" y="1992396"/>
                </a:cubicBezTo>
                <a:cubicBezTo>
                  <a:pt x="4639368" y="2024600"/>
                  <a:pt x="4511363" y="2053027"/>
                  <a:pt x="4379525" y="2081653"/>
                </a:cubicBezTo>
                <a:cubicBezTo>
                  <a:pt x="4436501" y="2060184"/>
                  <a:pt x="4496799" y="2038913"/>
                  <a:pt x="4553776" y="2014064"/>
                </a:cubicBezTo>
                <a:cubicBezTo>
                  <a:pt x="4560930" y="2014064"/>
                  <a:pt x="4568084" y="2017642"/>
                  <a:pt x="4568084" y="2017642"/>
                </a:cubicBezTo>
                <a:cubicBezTo>
                  <a:pt x="4571661" y="2021220"/>
                  <a:pt x="4575238" y="2021220"/>
                  <a:pt x="4575238" y="2017642"/>
                </a:cubicBezTo>
                <a:cubicBezTo>
                  <a:pt x="4575238" y="2014064"/>
                  <a:pt x="4578815" y="2010486"/>
                  <a:pt x="4582392" y="2006907"/>
                </a:cubicBezTo>
                <a:cubicBezTo>
                  <a:pt x="4607175" y="2003329"/>
                  <a:pt x="4635791" y="1992793"/>
                  <a:pt x="4660575" y="1989215"/>
                </a:cubicBezTo>
                <a:cubicBezTo>
                  <a:pt x="4664152" y="1985637"/>
                  <a:pt x="4671306" y="1982058"/>
                  <a:pt x="4674883" y="1982058"/>
                </a:cubicBezTo>
                <a:cubicBezTo>
                  <a:pt x="4692768" y="1974902"/>
                  <a:pt x="4710653" y="1967745"/>
                  <a:pt x="4728282" y="1960589"/>
                </a:cubicBezTo>
                <a:cubicBezTo>
                  <a:pt x="4696345" y="1960589"/>
                  <a:pt x="4664152" y="1963968"/>
                  <a:pt x="4632214" y="1967547"/>
                </a:cubicBezTo>
                <a:cubicBezTo>
                  <a:pt x="4625060" y="1967547"/>
                  <a:pt x="4617906" y="1971125"/>
                  <a:pt x="4614329" y="1974703"/>
                </a:cubicBezTo>
                <a:cubicBezTo>
                  <a:pt x="4603598" y="1974703"/>
                  <a:pt x="4592867" y="1974902"/>
                  <a:pt x="4582392" y="1978281"/>
                </a:cubicBezTo>
                <a:cubicBezTo>
                  <a:pt x="4617906" y="1967745"/>
                  <a:pt x="4656998" y="1960589"/>
                  <a:pt x="4692768" y="1949854"/>
                </a:cubicBezTo>
                <a:cubicBezTo>
                  <a:pt x="4696345" y="1949854"/>
                  <a:pt x="4699922" y="1946276"/>
                  <a:pt x="4699922" y="1942698"/>
                </a:cubicBezTo>
                <a:cubicBezTo>
                  <a:pt x="4703499" y="1942698"/>
                  <a:pt x="4699922" y="1939119"/>
                  <a:pt x="4696345" y="1939119"/>
                </a:cubicBezTo>
                <a:cubicBezTo>
                  <a:pt x="4632214" y="1953234"/>
                  <a:pt x="4560930" y="1964167"/>
                  <a:pt x="4493222" y="1978281"/>
                </a:cubicBezTo>
                <a:cubicBezTo>
                  <a:pt x="4489645" y="1981860"/>
                  <a:pt x="4479170" y="1982058"/>
                  <a:pt x="4475593" y="1982058"/>
                </a:cubicBezTo>
                <a:cubicBezTo>
                  <a:pt x="4479170" y="1978480"/>
                  <a:pt x="4486324" y="1974703"/>
                  <a:pt x="4486324" y="1974703"/>
                </a:cubicBezTo>
                <a:cubicBezTo>
                  <a:pt x="4489901" y="1971125"/>
                  <a:pt x="4486324" y="1967547"/>
                  <a:pt x="4479170" y="1967547"/>
                </a:cubicBezTo>
                <a:cubicBezTo>
                  <a:pt x="4464862" y="1971125"/>
                  <a:pt x="4447232" y="1974703"/>
                  <a:pt x="4429347" y="1974703"/>
                </a:cubicBezTo>
                <a:cubicBezTo>
                  <a:pt x="4425770" y="1978281"/>
                  <a:pt x="4425770" y="1978281"/>
                  <a:pt x="4425770" y="1974703"/>
                </a:cubicBezTo>
                <a:cubicBezTo>
                  <a:pt x="4425770" y="1974703"/>
                  <a:pt x="4422193" y="1978281"/>
                  <a:pt x="4418616" y="1978281"/>
                </a:cubicBezTo>
                <a:cubicBezTo>
                  <a:pt x="4407885" y="1981860"/>
                  <a:pt x="4400731" y="1982058"/>
                  <a:pt x="4390000" y="1985637"/>
                </a:cubicBezTo>
                <a:cubicBezTo>
                  <a:pt x="4386423" y="1985637"/>
                  <a:pt x="4382846" y="1985438"/>
                  <a:pt x="4382846" y="1982058"/>
                </a:cubicBezTo>
                <a:cubicBezTo>
                  <a:pt x="4382846" y="1982058"/>
                  <a:pt x="4382846" y="1978281"/>
                  <a:pt x="4390000" y="1978281"/>
                </a:cubicBezTo>
                <a:cubicBezTo>
                  <a:pt x="4457708" y="1949854"/>
                  <a:pt x="4525415" y="1921427"/>
                  <a:pt x="4593123" y="1896379"/>
                </a:cubicBezTo>
                <a:cubicBezTo>
                  <a:pt x="4571661" y="1896379"/>
                  <a:pt x="4553776" y="1900156"/>
                  <a:pt x="4532569" y="1900156"/>
                </a:cubicBezTo>
                <a:cubicBezTo>
                  <a:pt x="4528992" y="1900156"/>
                  <a:pt x="4521583" y="1903734"/>
                  <a:pt x="4518006" y="1903734"/>
                </a:cubicBezTo>
                <a:cubicBezTo>
                  <a:pt x="4354230" y="1957011"/>
                  <a:pt x="4176658" y="2017443"/>
                  <a:pt x="3994997" y="2077876"/>
                </a:cubicBezTo>
                <a:cubicBezTo>
                  <a:pt x="3987843" y="2077876"/>
                  <a:pt x="3984266" y="2081653"/>
                  <a:pt x="3984266" y="2081653"/>
                </a:cubicBezTo>
                <a:cubicBezTo>
                  <a:pt x="3984266" y="2085033"/>
                  <a:pt x="3987843" y="2085033"/>
                  <a:pt x="3991420" y="2081653"/>
                </a:cubicBezTo>
                <a:cubicBezTo>
                  <a:pt x="3994997" y="2085033"/>
                  <a:pt x="4001896" y="2088810"/>
                  <a:pt x="4005473" y="2088810"/>
                </a:cubicBezTo>
                <a:cubicBezTo>
                  <a:pt x="4012627" y="2088810"/>
                  <a:pt x="4019781" y="2085231"/>
                  <a:pt x="4023358" y="2085231"/>
                </a:cubicBezTo>
                <a:cubicBezTo>
                  <a:pt x="4034089" y="2081653"/>
                  <a:pt x="4048141" y="2081454"/>
                  <a:pt x="4058872" y="2077876"/>
                </a:cubicBezTo>
                <a:cubicBezTo>
                  <a:pt x="4062449" y="2077876"/>
                  <a:pt x="4058872" y="2081653"/>
                  <a:pt x="4055295" y="2081653"/>
                </a:cubicBezTo>
                <a:cubicBezTo>
                  <a:pt x="4023102" y="2102924"/>
                  <a:pt x="3994997" y="2124393"/>
                  <a:pt x="3962804" y="2153019"/>
                </a:cubicBezTo>
                <a:cubicBezTo>
                  <a:pt x="3959227" y="2153019"/>
                  <a:pt x="3952073" y="2156598"/>
                  <a:pt x="3944919" y="2156598"/>
                </a:cubicBezTo>
                <a:cubicBezTo>
                  <a:pt x="3944919" y="2156598"/>
                  <a:pt x="3941598" y="2156598"/>
                  <a:pt x="3938021" y="2160176"/>
                </a:cubicBezTo>
                <a:cubicBezTo>
                  <a:pt x="3934444" y="2160176"/>
                  <a:pt x="3930867" y="2156399"/>
                  <a:pt x="3934444" y="2153019"/>
                </a:cubicBezTo>
                <a:cubicBezTo>
                  <a:pt x="3938021" y="2149441"/>
                  <a:pt x="3934444" y="2145863"/>
                  <a:pt x="3930867" y="2149242"/>
                </a:cubicBezTo>
                <a:cubicBezTo>
                  <a:pt x="3898674" y="2159977"/>
                  <a:pt x="3863159" y="2170712"/>
                  <a:pt x="3827645" y="2185025"/>
                </a:cubicBezTo>
                <a:cubicBezTo>
                  <a:pt x="3824068" y="2185025"/>
                  <a:pt x="3816658" y="2191983"/>
                  <a:pt x="3813081" y="2191983"/>
                </a:cubicBezTo>
                <a:cubicBezTo>
                  <a:pt x="3756105" y="2216832"/>
                  <a:pt x="3699384" y="2242078"/>
                  <a:pt x="3642407" y="2266927"/>
                </a:cubicBezTo>
                <a:cubicBezTo>
                  <a:pt x="3635253" y="2270505"/>
                  <a:pt x="3635253" y="2270505"/>
                  <a:pt x="3642407" y="2270505"/>
                </a:cubicBezTo>
                <a:cubicBezTo>
                  <a:pt x="3660292" y="2266927"/>
                  <a:pt x="3681499" y="2266927"/>
                  <a:pt x="3699128" y="2266927"/>
                </a:cubicBezTo>
                <a:cubicBezTo>
                  <a:pt x="3674345" y="2281240"/>
                  <a:pt x="3645729" y="2298933"/>
                  <a:pt x="3617368" y="2313047"/>
                </a:cubicBezTo>
                <a:cubicBezTo>
                  <a:pt x="3613791" y="2316625"/>
                  <a:pt x="3610214" y="2316625"/>
                  <a:pt x="3617368" y="2316625"/>
                </a:cubicBezTo>
                <a:cubicBezTo>
                  <a:pt x="3649306" y="2309668"/>
                  <a:pt x="3677922" y="2302511"/>
                  <a:pt x="3710115" y="2295354"/>
                </a:cubicBezTo>
                <a:cubicBezTo>
                  <a:pt x="3656715" y="2316824"/>
                  <a:pt x="3599483" y="2337896"/>
                  <a:pt x="3542507" y="2362944"/>
                </a:cubicBezTo>
                <a:cubicBezTo>
                  <a:pt x="3535608" y="2362944"/>
                  <a:pt x="3524877" y="2366522"/>
                  <a:pt x="3521300" y="2370100"/>
                </a:cubicBezTo>
                <a:cubicBezTo>
                  <a:pt x="3489363" y="2377257"/>
                  <a:pt x="3457425" y="2387992"/>
                  <a:pt x="3421656" y="2398527"/>
                </a:cubicBezTo>
                <a:cubicBezTo>
                  <a:pt x="3414502" y="2402106"/>
                  <a:pt x="3407348" y="2405883"/>
                  <a:pt x="3400194" y="2405883"/>
                </a:cubicBezTo>
                <a:cubicBezTo>
                  <a:pt x="3389463" y="2412841"/>
                  <a:pt x="3378732" y="2419997"/>
                  <a:pt x="3371578" y="2430732"/>
                </a:cubicBezTo>
                <a:cubicBezTo>
                  <a:pt x="3364424" y="2434310"/>
                  <a:pt x="3364424" y="2437888"/>
                  <a:pt x="3371578" y="2434310"/>
                </a:cubicBezTo>
                <a:cubicBezTo>
                  <a:pt x="3496261" y="2391570"/>
                  <a:pt x="3617368" y="2355986"/>
                  <a:pt x="3727744" y="2316625"/>
                </a:cubicBezTo>
                <a:cubicBezTo>
                  <a:pt x="3734898" y="2316625"/>
                  <a:pt x="3742052" y="2309469"/>
                  <a:pt x="3742052" y="2305890"/>
                </a:cubicBezTo>
                <a:cubicBezTo>
                  <a:pt x="3742052" y="2305890"/>
                  <a:pt x="3745885" y="2302511"/>
                  <a:pt x="3752783" y="2302511"/>
                </a:cubicBezTo>
                <a:cubicBezTo>
                  <a:pt x="3788553" y="2299132"/>
                  <a:pt x="3824068" y="2291776"/>
                  <a:pt x="3859582" y="2288198"/>
                </a:cubicBezTo>
                <a:cubicBezTo>
                  <a:pt x="3820491" y="2306089"/>
                  <a:pt x="3784976" y="2323782"/>
                  <a:pt x="3745629" y="2338095"/>
                </a:cubicBezTo>
                <a:cubicBezTo>
                  <a:pt x="3742052" y="2338095"/>
                  <a:pt x="3728000" y="2341673"/>
                  <a:pt x="3724423" y="2341673"/>
                </a:cubicBezTo>
                <a:cubicBezTo>
                  <a:pt x="3660292" y="2362944"/>
                  <a:pt x="3596162" y="2384413"/>
                  <a:pt x="3528454" y="2409461"/>
                </a:cubicBezTo>
                <a:cubicBezTo>
                  <a:pt x="3524877" y="2409461"/>
                  <a:pt x="3517723" y="2413039"/>
                  <a:pt x="3510569" y="2416618"/>
                </a:cubicBezTo>
                <a:cubicBezTo>
                  <a:pt x="3432131" y="2448623"/>
                  <a:pt x="3353948" y="2476852"/>
                  <a:pt x="3275765" y="2509056"/>
                </a:cubicBezTo>
                <a:cubicBezTo>
                  <a:pt x="3364679" y="2523170"/>
                  <a:pt x="3546339" y="2416618"/>
                  <a:pt x="3642407" y="2384413"/>
                </a:cubicBezTo>
                <a:cubicBezTo>
                  <a:pt x="4016459" y="2270505"/>
                  <a:pt x="4347332" y="2170513"/>
                  <a:pt x="4642945" y="2081653"/>
                </a:cubicBezTo>
                <a:cubicBezTo>
                  <a:pt x="4827927" y="2028178"/>
                  <a:pt x="4998857" y="1974902"/>
                  <a:pt x="5159055" y="1928583"/>
                </a:cubicBezTo>
                <a:cubicBezTo>
                  <a:pt x="5287316" y="1889421"/>
                  <a:pt x="5412000" y="1832169"/>
                  <a:pt x="5518799" y="1825013"/>
                </a:cubicBezTo>
                <a:cubicBezTo>
                  <a:pt x="5490439" y="1882066"/>
                  <a:pt x="5436784" y="1874910"/>
                  <a:pt x="5397692" y="1910493"/>
                </a:cubicBezTo>
                <a:cubicBezTo>
                  <a:pt x="5418899" y="1921228"/>
                  <a:pt x="5447515" y="1921427"/>
                  <a:pt x="5468977" y="1928583"/>
                </a:cubicBezTo>
                <a:cubicBezTo>
                  <a:pt x="5301624" y="1996173"/>
                  <a:pt x="5130695" y="2053027"/>
                  <a:pt x="4941880" y="2106502"/>
                </a:cubicBezTo>
                <a:cubicBezTo>
                  <a:pt x="4756898" y="2163357"/>
                  <a:pt x="4557608" y="2227765"/>
                  <a:pt x="4347332" y="2298933"/>
                </a:cubicBezTo>
                <a:cubicBezTo>
                  <a:pt x="4187133" y="2352408"/>
                  <a:pt x="4009305" y="2380835"/>
                  <a:pt x="3831222" y="2462737"/>
                </a:cubicBezTo>
                <a:cubicBezTo>
                  <a:pt x="3820491" y="2448623"/>
                  <a:pt x="3827389" y="2455581"/>
                  <a:pt x="3813081" y="2448424"/>
                </a:cubicBezTo>
                <a:cubicBezTo>
                  <a:pt x="3809760" y="2459159"/>
                  <a:pt x="3809760" y="2466117"/>
                  <a:pt x="3806183" y="2476852"/>
                </a:cubicBezTo>
                <a:cubicBezTo>
                  <a:pt x="3621201" y="2526748"/>
                  <a:pt x="3417823" y="2612428"/>
                  <a:pt x="3207802" y="2715601"/>
                </a:cubicBezTo>
                <a:cubicBezTo>
                  <a:pt x="3328909" y="2672860"/>
                  <a:pt x="3439541" y="2644433"/>
                  <a:pt x="3549916" y="2601693"/>
                </a:cubicBezTo>
                <a:cubicBezTo>
                  <a:pt x="3774245" y="2509056"/>
                  <a:pt x="3980434" y="2445045"/>
                  <a:pt x="4169248" y="2384413"/>
                </a:cubicBezTo>
                <a:cubicBezTo>
                  <a:pt x="4354486" y="2331137"/>
                  <a:pt x="4521838" y="2288198"/>
                  <a:pt x="4678460" y="2234922"/>
                </a:cubicBezTo>
                <a:cubicBezTo>
                  <a:pt x="4682037" y="2234922"/>
                  <a:pt x="4685614" y="2231145"/>
                  <a:pt x="4692768" y="2231145"/>
                </a:cubicBezTo>
                <a:cubicBezTo>
                  <a:pt x="4706820" y="2224187"/>
                  <a:pt x="4728282" y="2217030"/>
                  <a:pt x="4746167" y="2206296"/>
                </a:cubicBezTo>
                <a:cubicBezTo>
                  <a:pt x="4746167" y="2206296"/>
                  <a:pt x="4753321" y="2206296"/>
                  <a:pt x="4756898" y="2206296"/>
                </a:cubicBezTo>
                <a:cubicBezTo>
                  <a:pt x="4974073" y="2131550"/>
                  <a:pt x="5169786" y="2063762"/>
                  <a:pt x="5355024" y="2003329"/>
                </a:cubicBezTo>
                <a:cubicBezTo>
                  <a:pt x="5355024" y="2003329"/>
                  <a:pt x="5362178" y="2003329"/>
                  <a:pt x="5362178" y="2006907"/>
                </a:cubicBezTo>
                <a:cubicBezTo>
                  <a:pt x="5369332" y="2014064"/>
                  <a:pt x="5380063" y="2021022"/>
                  <a:pt x="5390794" y="2028178"/>
                </a:cubicBezTo>
                <a:cubicBezTo>
                  <a:pt x="5390794" y="2031756"/>
                  <a:pt x="5390794" y="2035335"/>
                  <a:pt x="5390794" y="2038913"/>
                </a:cubicBezTo>
                <a:cubicBezTo>
                  <a:pt x="5383640" y="2049648"/>
                  <a:pt x="5369076" y="2060382"/>
                  <a:pt x="5365499" y="2074696"/>
                </a:cubicBezTo>
                <a:cubicBezTo>
                  <a:pt x="5361922" y="2074696"/>
                  <a:pt x="5358601" y="2074696"/>
                  <a:pt x="5358601" y="2074696"/>
                </a:cubicBezTo>
                <a:cubicBezTo>
                  <a:pt x="5358601" y="2074696"/>
                  <a:pt x="5355024" y="2074497"/>
                  <a:pt x="5355024" y="2077876"/>
                </a:cubicBezTo>
                <a:cubicBezTo>
                  <a:pt x="5355024" y="2081454"/>
                  <a:pt x="5355024" y="2081653"/>
                  <a:pt x="5355024" y="2081653"/>
                </a:cubicBezTo>
                <a:cubicBezTo>
                  <a:pt x="5362178" y="2085033"/>
                  <a:pt x="5361922" y="2088810"/>
                  <a:pt x="5369076" y="2092388"/>
                </a:cubicBezTo>
                <a:cubicBezTo>
                  <a:pt x="5351447" y="2099544"/>
                  <a:pt x="5337139" y="2106502"/>
                  <a:pt x="5319254" y="2117237"/>
                </a:cubicBezTo>
                <a:cubicBezTo>
                  <a:pt x="5315677" y="2117237"/>
                  <a:pt x="5312100" y="2120815"/>
                  <a:pt x="5312100" y="2124393"/>
                </a:cubicBezTo>
                <a:cubicBezTo>
                  <a:pt x="5304946" y="2138706"/>
                  <a:pt x="5301624" y="2156399"/>
                  <a:pt x="5294470" y="2170712"/>
                </a:cubicBezTo>
                <a:cubicBezTo>
                  <a:pt x="5294470" y="2174290"/>
                  <a:pt x="5287316" y="2177868"/>
                  <a:pt x="5287316" y="2177868"/>
                </a:cubicBezTo>
                <a:cubicBezTo>
                  <a:pt x="5116387" y="2234723"/>
                  <a:pt x="4934982" y="2302511"/>
                  <a:pt x="4731859" y="2370100"/>
                </a:cubicBezTo>
                <a:cubicBezTo>
                  <a:pt x="4728538" y="2370100"/>
                  <a:pt x="4724705" y="2370100"/>
                  <a:pt x="4728282" y="2366522"/>
                </a:cubicBezTo>
                <a:cubicBezTo>
                  <a:pt x="4728282" y="2366522"/>
                  <a:pt x="4728282" y="2362944"/>
                  <a:pt x="4724705" y="2362944"/>
                </a:cubicBezTo>
                <a:cubicBezTo>
                  <a:pt x="4667729" y="2377257"/>
                  <a:pt x="4610752" y="2391570"/>
                  <a:pt x="4553776" y="2405883"/>
                </a:cubicBezTo>
                <a:cubicBezTo>
                  <a:pt x="4592867" y="2391570"/>
                  <a:pt x="4639368" y="2377257"/>
                  <a:pt x="4678460" y="2362944"/>
                </a:cubicBezTo>
                <a:cubicBezTo>
                  <a:pt x="4682037" y="2362944"/>
                  <a:pt x="4685614" y="2359564"/>
                  <a:pt x="4685614" y="2355986"/>
                </a:cubicBezTo>
                <a:cubicBezTo>
                  <a:pt x="4688935" y="2355986"/>
                  <a:pt x="4685358" y="2352408"/>
                  <a:pt x="4681781" y="2352408"/>
                </a:cubicBezTo>
                <a:cubicBezTo>
                  <a:pt x="4610752" y="2370299"/>
                  <a:pt x="4539723" y="2391570"/>
                  <a:pt x="4461285" y="2409461"/>
                </a:cubicBezTo>
                <a:cubicBezTo>
                  <a:pt x="4464862" y="2402305"/>
                  <a:pt x="4472016" y="2398527"/>
                  <a:pt x="4479170" y="2391371"/>
                </a:cubicBezTo>
                <a:cubicBezTo>
                  <a:pt x="4486324" y="2387793"/>
                  <a:pt x="4486324" y="2387992"/>
                  <a:pt x="4479170" y="2388190"/>
                </a:cubicBezTo>
                <a:cubicBezTo>
                  <a:pt x="4475593" y="2391570"/>
                  <a:pt x="4471760" y="2391371"/>
                  <a:pt x="4468439" y="2391371"/>
                </a:cubicBezTo>
                <a:cubicBezTo>
                  <a:pt x="4514684" y="2373679"/>
                  <a:pt x="4557353" y="2355787"/>
                  <a:pt x="4603598" y="2341673"/>
                </a:cubicBezTo>
                <a:cubicBezTo>
                  <a:pt x="4607175" y="2338095"/>
                  <a:pt x="4610752" y="2338095"/>
                  <a:pt x="4614329" y="2338095"/>
                </a:cubicBezTo>
                <a:cubicBezTo>
                  <a:pt x="4650099" y="2330938"/>
                  <a:pt x="4678460" y="2320203"/>
                  <a:pt x="4710397" y="2313047"/>
                </a:cubicBezTo>
                <a:cubicBezTo>
                  <a:pt x="4713974" y="2313047"/>
                  <a:pt x="4717551" y="2309469"/>
                  <a:pt x="4717551" y="2305890"/>
                </a:cubicBezTo>
                <a:cubicBezTo>
                  <a:pt x="4721128" y="2305890"/>
                  <a:pt x="4717551" y="2302511"/>
                  <a:pt x="4713974" y="2302511"/>
                </a:cubicBezTo>
                <a:cubicBezTo>
                  <a:pt x="4674883" y="2309668"/>
                  <a:pt x="4632214" y="2316824"/>
                  <a:pt x="4589546" y="2323981"/>
                </a:cubicBezTo>
                <a:cubicBezTo>
                  <a:pt x="4585969" y="2323981"/>
                  <a:pt x="4578559" y="2327559"/>
                  <a:pt x="4575238" y="2327559"/>
                </a:cubicBezTo>
                <a:cubicBezTo>
                  <a:pt x="4361384" y="2402305"/>
                  <a:pt x="4126580" y="2484207"/>
                  <a:pt x="3873890" y="2573266"/>
                </a:cubicBezTo>
                <a:cubicBezTo>
                  <a:pt x="3870313" y="2573266"/>
                  <a:pt x="3870313" y="2573266"/>
                  <a:pt x="3870313" y="2573266"/>
                </a:cubicBezTo>
                <a:cubicBezTo>
                  <a:pt x="3752783" y="2612428"/>
                  <a:pt x="3624522" y="2654969"/>
                  <a:pt x="3492940" y="2701288"/>
                </a:cubicBezTo>
                <a:cubicBezTo>
                  <a:pt x="3528454" y="2690553"/>
                  <a:pt x="3563969" y="2680216"/>
                  <a:pt x="3599739" y="2669481"/>
                </a:cubicBezTo>
                <a:cubicBezTo>
                  <a:pt x="3560392" y="2683794"/>
                  <a:pt x="3521300" y="2697709"/>
                  <a:pt x="3485530" y="2712022"/>
                </a:cubicBezTo>
                <a:cubicBezTo>
                  <a:pt x="3478632" y="2715601"/>
                  <a:pt x="3475055" y="2715601"/>
                  <a:pt x="3475055" y="2712022"/>
                </a:cubicBezTo>
                <a:cubicBezTo>
                  <a:pt x="3475055" y="2712022"/>
                  <a:pt x="3478376" y="2704866"/>
                  <a:pt x="3481953" y="2704866"/>
                </a:cubicBezTo>
                <a:cubicBezTo>
                  <a:pt x="3368001" y="2744028"/>
                  <a:pt x="3250726" y="2783190"/>
                  <a:pt x="3129619" y="2822352"/>
                </a:cubicBezTo>
                <a:cubicBezTo>
                  <a:pt x="3126042" y="2825930"/>
                  <a:pt x="3115311" y="2829707"/>
                  <a:pt x="3108157" y="2833285"/>
                </a:cubicBezTo>
                <a:cubicBezTo>
                  <a:pt x="3101259" y="2843821"/>
                  <a:pt x="3097682" y="2857936"/>
                  <a:pt x="3090528" y="2872249"/>
                </a:cubicBezTo>
                <a:cubicBezTo>
                  <a:pt x="3083374" y="2872249"/>
                  <a:pt x="3072898" y="2875827"/>
                  <a:pt x="3065744" y="2879405"/>
                </a:cubicBezTo>
                <a:cubicBezTo>
                  <a:pt x="3012345" y="2900875"/>
                  <a:pt x="2958945" y="2922145"/>
                  <a:pt x="2905546" y="2943615"/>
                </a:cubicBezTo>
                <a:cubicBezTo>
                  <a:pt x="2898392" y="2943615"/>
                  <a:pt x="2890982" y="2947193"/>
                  <a:pt x="2883828" y="2950771"/>
                </a:cubicBezTo>
                <a:cubicBezTo>
                  <a:pt x="2844737" y="2972241"/>
                  <a:pt x="2812799" y="2996891"/>
                  <a:pt x="2780606" y="3018361"/>
                </a:cubicBezTo>
                <a:cubicBezTo>
                  <a:pt x="2777029" y="3021939"/>
                  <a:pt x="2766554" y="3025517"/>
                  <a:pt x="2759400" y="3029095"/>
                </a:cubicBezTo>
                <a:cubicBezTo>
                  <a:pt x="2731039" y="3039830"/>
                  <a:pt x="2702423" y="3050565"/>
                  <a:pt x="2670230" y="3061101"/>
                </a:cubicBezTo>
                <a:cubicBezTo>
                  <a:pt x="2663076" y="3064679"/>
                  <a:pt x="2652601" y="3071836"/>
                  <a:pt x="2645447" y="3075215"/>
                </a:cubicBezTo>
                <a:cubicBezTo>
                  <a:pt x="2638293" y="3082372"/>
                  <a:pt x="2627562" y="3093106"/>
                  <a:pt x="2620408" y="3103841"/>
                </a:cubicBezTo>
                <a:cubicBezTo>
                  <a:pt x="2613509" y="3107419"/>
                  <a:pt x="2613254" y="3110998"/>
                  <a:pt x="2616831" y="3110998"/>
                </a:cubicBezTo>
                <a:cubicBezTo>
                  <a:pt x="2623985" y="3110998"/>
                  <a:pt x="2631139" y="3110998"/>
                  <a:pt x="2634716" y="3110998"/>
                </a:cubicBezTo>
                <a:cubicBezTo>
                  <a:pt x="2641870" y="3110998"/>
                  <a:pt x="2641870" y="3114576"/>
                  <a:pt x="2631394" y="3118154"/>
                </a:cubicBezTo>
                <a:cubicBezTo>
                  <a:pt x="2584893" y="3146582"/>
                  <a:pt x="2531494" y="3175208"/>
                  <a:pt x="2481671" y="3203635"/>
                </a:cubicBezTo>
                <a:cubicBezTo>
                  <a:pt x="2488825" y="3203635"/>
                  <a:pt x="2495724" y="3203635"/>
                  <a:pt x="2502878" y="3207213"/>
                </a:cubicBezTo>
                <a:cubicBezTo>
                  <a:pt x="2510032" y="3200057"/>
                  <a:pt x="2520763" y="3196478"/>
                  <a:pt x="2527917" y="3192900"/>
                </a:cubicBezTo>
                <a:cubicBezTo>
                  <a:pt x="2527917" y="3192900"/>
                  <a:pt x="2930074" y="3028897"/>
                  <a:pt x="3129619" y="2957729"/>
                </a:cubicBezTo>
                <a:cubicBezTo>
                  <a:pt x="3517723" y="2815195"/>
                  <a:pt x="4144465" y="2587579"/>
                  <a:pt x="4144465" y="2587579"/>
                </a:cubicBezTo>
                <a:cubicBezTo>
                  <a:pt x="4148042" y="2584000"/>
                  <a:pt x="4155196" y="2580422"/>
                  <a:pt x="4158773" y="2580422"/>
                </a:cubicBezTo>
                <a:cubicBezTo>
                  <a:pt x="4179979" y="2573266"/>
                  <a:pt x="4208595" y="2569489"/>
                  <a:pt x="4229802" y="2562332"/>
                </a:cubicBezTo>
                <a:cubicBezTo>
                  <a:pt x="4233379" y="2562332"/>
                  <a:pt x="4240788" y="2558953"/>
                  <a:pt x="4244110" y="2555374"/>
                </a:cubicBezTo>
                <a:cubicBezTo>
                  <a:pt x="4294188" y="2537682"/>
                  <a:pt x="4347332" y="2523170"/>
                  <a:pt x="4390000" y="2509056"/>
                </a:cubicBezTo>
                <a:cubicBezTo>
                  <a:pt x="4568084" y="2448424"/>
                  <a:pt x="4731859" y="2391570"/>
                  <a:pt x="4884904" y="2341673"/>
                </a:cubicBezTo>
                <a:cubicBezTo>
                  <a:pt x="5031050" y="2291776"/>
                  <a:pt x="5166209" y="2241879"/>
                  <a:pt x="5294470" y="2195561"/>
                </a:cubicBezTo>
                <a:cubicBezTo>
                  <a:pt x="5294470" y="2223988"/>
                  <a:pt x="5312355" y="2231145"/>
                  <a:pt x="5337394" y="2231145"/>
                </a:cubicBezTo>
                <a:cubicBezTo>
                  <a:pt x="5337394" y="2231145"/>
                  <a:pt x="5337394" y="2231145"/>
                  <a:pt x="5333817" y="2231145"/>
                </a:cubicBezTo>
                <a:cubicBezTo>
                  <a:pt x="5330240" y="2231145"/>
                  <a:pt x="5330240" y="2231145"/>
                  <a:pt x="5330240" y="2231145"/>
                </a:cubicBezTo>
                <a:cubicBezTo>
                  <a:pt x="5330240" y="2234723"/>
                  <a:pt x="5326408" y="2234922"/>
                  <a:pt x="5326408" y="2234922"/>
                </a:cubicBezTo>
                <a:cubicBezTo>
                  <a:pt x="5326408" y="2234922"/>
                  <a:pt x="5322831" y="2238500"/>
                  <a:pt x="5319254" y="2238500"/>
                </a:cubicBezTo>
                <a:cubicBezTo>
                  <a:pt x="5301624" y="2245458"/>
                  <a:pt x="5280162" y="2252614"/>
                  <a:pt x="5262277" y="2259771"/>
                </a:cubicBezTo>
                <a:lnTo>
                  <a:pt x="5311078" y="2244464"/>
                </a:lnTo>
                <a:lnTo>
                  <a:pt x="5394115" y="2231145"/>
                </a:lnTo>
                <a:cubicBezTo>
                  <a:pt x="5287316" y="2266927"/>
                  <a:pt x="5173363" y="2313047"/>
                  <a:pt x="5055833" y="2362944"/>
                </a:cubicBezTo>
                <a:cubicBezTo>
                  <a:pt x="5080872" y="2359365"/>
                  <a:pt x="5095180" y="2355986"/>
                  <a:pt x="5113065" y="2352408"/>
                </a:cubicBezTo>
                <a:cubicBezTo>
                  <a:pt x="5002689" y="2384413"/>
                  <a:pt x="4881582" y="2430732"/>
                  <a:pt x="4756898" y="2484008"/>
                </a:cubicBezTo>
                <a:cubicBezTo>
                  <a:pt x="4902789" y="2444846"/>
                  <a:pt x="5045102" y="2387992"/>
                  <a:pt x="5176940" y="2341673"/>
                </a:cubicBezTo>
                <a:cubicBezTo>
                  <a:pt x="5159055" y="2345251"/>
                  <a:pt x="5141170" y="2348830"/>
                  <a:pt x="5123541" y="2348830"/>
                </a:cubicBezTo>
                <a:cubicBezTo>
                  <a:pt x="5176940" y="2334516"/>
                  <a:pt x="5233917" y="2316625"/>
                  <a:pt x="5287316" y="2305890"/>
                </a:cubicBezTo>
                <a:cubicBezTo>
                  <a:pt x="5283739" y="2313047"/>
                  <a:pt x="5273008" y="2316824"/>
                  <a:pt x="5269431" y="2320402"/>
                </a:cubicBezTo>
                <a:cubicBezTo>
                  <a:pt x="5273008" y="2320402"/>
                  <a:pt x="5276841" y="2320402"/>
                  <a:pt x="5280418" y="2320402"/>
                </a:cubicBezTo>
                <a:cubicBezTo>
                  <a:pt x="5276841" y="2323782"/>
                  <a:pt x="5265854" y="2327559"/>
                  <a:pt x="5258700" y="2331137"/>
                </a:cubicBezTo>
                <a:cubicBezTo>
                  <a:pt x="5258700" y="2331137"/>
                  <a:pt x="5262277" y="2338095"/>
                  <a:pt x="5258700" y="2338095"/>
                </a:cubicBezTo>
                <a:cubicBezTo>
                  <a:pt x="5233917" y="2355787"/>
                  <a:pt x="5205301" y="2370299"/>
                  <a:pt x="5180517" y="2384413"/>
                </a:cubicBezTo>
                <a:cubicBezTo>
                  <a:pt x="5226763" y="2387992"/>
                  <a:pt x="5280162" y="2373679"/>
                  <a:pt x="5326408" y="2370100"/>
                </a:cubicBezTo>
                <a:cubicBezTo>
                  <a:pt x="5290893" y="2384413"/>
                  <a:pt x="5251546" y="2402106"/>
                  <a:pt x="5205301" y="2419997"/>
                </a:cubicBezTo>
                <a:cubicBezTo>
                  <a:pt x="5208878" y="2426955"/>
                  <a:pt x="5208878" y="2427154"/>
                  <a:pt x="5212455" y="2427154"/>
                </a:cubicBezTo>
                <a:cubicBezTo>
                  <a:pt x="5184094" y="2437690"/>
                  <a:pt x="5155478" y="2444846"/>
                  <a:pt x="5127118" y="2455581"/>
                </a:cubicBezTo>
                <a:cubicBezTo>
                  <a:pt x="5109233" y="2459159"/>
                  <a:pt x="5091348" y="2466514"/>
                  <a:pt x="5070141" y="2469894"/>
                </a:cubicBezTo>
                <a:cubicBezTo>
                  <a:pt x="5070141" y="2469894"/>
                  <a:pt x="5070141" y="2469894"/>
                  <a:pt x="5066564" y="2469894"/>
                </a:cubicBezTo>
                <a:cubicBezTo>
                  <a:pt x="5062987" y="2469894"/>
                  <a:pt x="5059666" y="2469894"/>
                  <a:pt x="5059666" y="2469894"/>
                </a:cubicBezTo>
                <a:lnTo>
                  <a:pt x="5057877" y="2470888"/>
                </a:lnTo>
                <a:lnTo>
                  <a:pt x="5027473" y="2473671"/>
                </a:lnTo>
                <a:cubicBezTo>
                  <a:pt x="5048935" y="2455780"/>
                  <a:pt x="5080872" y="2444846"/>
                  <a:pt x="5102079" y="2430732"/>
                </a:cubicBezTo>
                <a:cubicBezTo>
                  <a:pt x="5045102" y="2444846"/>
                  <a:pt x="4984804" y="2462737"/>
                  <a:pt x="4924251" y="2484008"/>
                </a:cubicBezTo>
                <a:cubicBezTo>
                  <a:pt x="4945713" y="2484008"/>
                  <a:pt x="4963342" y="2484008"/>
                  <a:pt x="4981227" y="2484008"/>
                </a:cubicBezTo>
                <a:cubicBezTo>
                  <a:pt x="4945713" y="2494743"/>
                  <a:pt x="4878005" y="2491363"/>
                  <a:pt x="4842491" y="2519791"/>
                </a:cubicBezTo>
                <a:cubicBezTo>
                  <a:pt x="4852966" y="2519791"/>
                  <a:pt x="4863442" y="2516212"/>
                  <a:pt x="4874173" y="2516212"/>
                </a:cubicBezTo>
                <a:cubicBezTo>
                  <a:pt x="4788836" y="2533905"/>
                  <a:pt x="4692768" y="2580422"/>
                  <a:pt x="4596700" y="2616006"/>
                </a:cubicBezTo>
                <a:cubicBezTo>
                  <a:pt x="4514684" y="2644632"/>
                  <a:pt x="4365217" y="2701486"/>
                  <a:pt x="4290355" y="2690752"/>
                </a:cubicBezTo>
                <a:cubicBezTo>
                  <a:pt x="4336601" y="2669282"/>
                  <a:pt x="4379269" y="2651590"/>
                  <a:pt x="4422193" y="2633698"/>
                </a:cubicBezTo>
                <a:cubicBezTo>
                  <a:pt x="4386423" y="2633698"/>
                  <a:pt x="4347332" y="2644234"/>
                  <a:pt x="4304663" y="2647813"/>
                </a:cubicBezTo>
                <a:cubicBezTo>
                  <a:pt x="4340178" y="2633698"/>
                  <a:pt x="4375948" y="2619584"/>
                  <a:pt x="4407885" y="2605271"/>
                </a:cubicBezTo>
                <a:cubicBezTo>
                  <a:pt x="4404564" y="2601693"/>
                  <a:pt x="4411207" y="2598115"/>
                  <a:pt x="4411207" y="2598115"/>
                </a:cubicBezTo>
                <a:cubicBezTo>
                  <a:pt x="4404308" y="2594536"/>
                  <a:pt x="4397154" y="2594536"/>
                  <a:pt x="4390000" y="2594536"/>
                </a:cubicBezTo>
                <a:cubicBezTo>
                  <a:pt x="4457708" y="2537483"/>
                  <a:pt x="4557608" y="2519791"/>
                  <a:pt x="4625316" y="2491363"/>
                </a:cubicBezTo>
                <a:cubicBezTo>
                  <a:pt x="4621739" y="2487785"/>
                  <a:pt x="4614329" y="2487785"/>
                  <a:pt x="4607175" y="2487785"/>
                </a:cubicBezTo>
                <a:cubicBezTo>
                  <a:pt x="4617906" y="2484207"/>
                  <a:pt x="4639368" y="2473472"/>
                  <a:pt x="4646522" y="2469894"/>
                </a:cubicBezTo>
                <a:cubicBezTo>
                  <a:pt x="4589546" y="2477050"/>
                  <a:pt x="4521838" y="2494743"/>
                  <a:pt x="4461285" y="2509056"/>
                </a:cubicBezTo>
                <a:cubicBezTo>
                  <a:pt x="4454386" y="2509056"/>
                  <a:pt x="4450554" y="2512634"/>
                  <a:pt x="4443400" y="2512634"/>
                </a:cubicBezTo>
                <a:cubicBezTo>
                  <a:pt x="4407885" y="2526748"/>
                  <a:pt x="4375948" y="2537682"/>
                  <a:pt x="4340178" y="2548218"/>
                </a:cubicBezTo>
                <a:cubicBezTo>
                  <a:pt x="4329447" y="2548218"/>
                  <a:pt x="4326125" y="2551796"/>
                  <a:pt x="4318971" y="2551796"/>
                </a:cubicBezTo>
                <a:cubicBezTo>
                  <a:pt x="4233379" y="2584000"/>
                  <a:pt x="4137311" y="2615807"/>
                  <a:pt x="4044820" y="2644234"/>
                </a:cubicBezTo>
                <a:cubicBezTo>
                  <a:pt x="4034089" y="2647813"/>
                  <a:pt x="4026935" y="2647813"/>
                  <a:pt x="4023358" y="2647813"/>
                </a:cubicBezTo>
                <a:cubicBezTo>
                  <a:pt x="4005728" y="2651391"/>
                  <a:pt x="3987843" y="2655168"/>
                  <a:pt x="3969958" y="2658746"/>
                </a:cubicBezTo>
                <a:cubicBezTo>
                  <a:pt x="3966381" y="2662126"/>
                  <a:pt x="3959227" y="2662324"/>
                  <a:pt x="3955650" y="2665903"/>
                </a:cubicBezTo>
                <a:cubicBezTo>
                  <a:pt x="3773990" y="2733492"/>
                  <a:pt x="3578277" y="2804659"/>
                  <a:pt x="3378732" y="2882983"/>
                </a:cubicBezTo>
                <a:cubicBezTo>
                  <a:pt x="3371833" y="2882983"/>
                  <a:pt x="3364679" y="2890339"/>
                  <a:pt x="3361102" y="2893718"/>
                </a:cubicBezTo>
                <a:cubicBezTo>
                  <a:pt x="3361102" y="2897296"/>
                  <a:pt x="3353948" y="2904254"/>
                  <a:pt x="3346794" y="2904254"/>
                </a:cubicBezTo>
                <a:cubicBezTo>
                  <a:pt x="3300549" y="2922145"/>
                  <a:pt x="3250726" y="2939838"/>
                  <a:pt x="3204481" y="2957729"/>
                </a:cubicBezTo>
                <a:cubicBezTo>
                  <a:pt x="3197327" y="2961307"/>
                  <a:pt x="3190173" y="2964886"/>
                  <a:pt x="3183019" y="2964886"/>
                </a:cubicBezTo>
                <a:cubicBezTo>
                  <a:pt x="3168711" y="2964886"/>
                  <a:pt x="3154658" y="2964886"/>
                  <a:pt x="3136773" y="2968464"/>
                </a:cubicBezTo>
                <a:cubicBezTo>
                  <a:pt x="3133196" y="2972042"/>
                  <a:pt x="3126042" y="2975620"/>
                  <a:pt x="3126042" y="2975620"/>
                </a:cubicBezTo>
                <a:cubicBezTo>
                  <a:pt x="3126042" y="2979199"/>
                  <a:pt x="3126042" y="2979397"/>
                  <a:pt x="3133196" y="2979397"/>
                </a:cubicBezTo>
                <a:cubicBezTo>
                  <a:pt x="3136773" y="2982777"/>
                  <a:pt x="3136773" y="2986156"/>
                  <a:pt x="3129619" y="2986156"/>
                </a:cubicBezTo>
                <a:cubicBezTo>
                  <a:pt x="3122465" y="2986156"/>
                  <a:pt x="3115311" y="2986156"/>
                  <a:pt x="3111990" y="2986156"/>
                </a:cubicBezTo>
                <a:cubicBezTo>
                  <a:pt x="3108413" y="2982578"/>
                  <a:pt x="3097682" y="2982578"/>
                  <a:pt x="3094105" y="2986156"/>
                </a:cubicBezTo>
                <a:cubicBezTo>
                  <a:pt x="2948214" y="3050366"/>
                  <a:pt x="2802068" y="3117955"/>
                  <a:pt x="2649024" y="3189322"/>
                </a:cubicBezTo>
                <a:cubicBezTo>
                  <a:pt x="2641870" y="3189322"/>
                  <a:pt x="2631139" y="3192900"/>
                  <a:pt x="2624240" y="3196478"/>
                </a:cubicBezTo>
                <a:cubicBezTo>
                  <a:pt x="2602778" y="3203635"/>
                  <a:pt x="2584893" y="3214171"/>
                  <a:pt x="2567008" y="3221327"/>
                </a:cubicBezTo>
                <a:cubicBezTo>
                  <a:pt x="2560110" y="3224906"/>
                  <a:pt x="2560110" y="3228484"/>
                  <a:pt x="2567008" y="3224906"/>
                </a:cubicBezTo>
                <a:cubicBezTo>
                  <a:pt x="2577739" y="3224906"/>
                  <a:pt x="2588470" y="3225104"/>
                  <a:pt x="2599201" y="3228484"/>
                </a:cubicBezTo>
                <a:cubicBezTo>
                  <a:pt x="2606355" y="3221526"/>
                  <a:pt x="2620663" y="3217749"/>
                  <a:pt x="2627817" y="3214171"/>
                </a:cubicBezTo>
                <a:cubicBezTo>
                  <a:pt x="2702423" y="3182165"/>
                  <a:pt x="2770131" y="3153738"/>
                  <a:pt x="2841415" y="3118154"/>
                </a:cubicBezTo>
                <a:cubicBezTo>
                  <a:pt x="2851891" y="3118154"/>
                  <a:pt x="2851891" y="3118154"/>
                  <a:pt x="2844992" y="3121733"/>
                </a:cubicBezTo>
                <a:cubicBezTo>
                  <a:pt x="2830684" y="3136046"/>
                  <a:pt x="2819953" y="3143202"/>
                  <a:pt x="2809222" y="3153937"/>
                </a:cubicBezTo>
                <a:cubicBezTo>
                  <a:pt x="2802068" y="3153937"/>
                  <a:pt x="2791337" y="3160696"/>
                  <a:pt x="2784183" y="3160696"/>
                </a:cubicBezTo>
                <a:cubicBezTo>
                  <a:pt x="2709577" y="3192900"/>
                  <a:pt x="2634716" y="3228683"/>
                  <a:pt x="2556277" y="3260688"/>
                </a:cubicBezTo>
                <a:cubicBezTo>
                  <a:pt x="2545546" y="3264266"/>
                  <a:pt x="2535071" y="3267646"/>
                  <a:pt x="2527917" y="3274802"/>
                </a:cubicBezTo>
                <a:cubicBezTo>
                  <a:pt x="2463786" y="3306808"/>
                  <a:pt x="2392757" y="3342590"/>
                  <a:pt x="2325050" y="3378174"/>
                </a:cubicBezTo>
                <a:cubicBezTo>
                  <a:pt x="2317896" y="3381752"/>
                  <a:pt x="2317896" y="3385132"/>
                  <a:pt x="2321473" y="3385132"/>
                </a:cubicBezTo>
                <a:cubicBezTo>
                  <a:pt x="2328627" y="3385132"/>
                  <a:pt x="2328627" y="3388710"/>
                  <a:pt x="2321473" y="3392288"/>
                </a:cubicBezTo>
                <a:cubicBezTo>
                  <a:pt x="1815838" y="3634616"/>
                  <a:pt x="1242752" y="3908949"/>
                  <a:pt x="584073" y="4225823"/>
                </a:cubicBezTo>
                <a:cubicBezTo>
                  <a:pt x="573342" y="4229401"/>
                  <a:pt x="555457" y="4236359"/>
                  <a:pt x="544726" y="4239937"/>
                </a:cubicBezTo>
                <a:cubicBezTo>
                  <a:pt x="494903" y="4257828"/>
                  <a:pt x="434350" y="4279099"/>
                  <a:pt x="380950" y="4293412"/>
                </a:cubicBezTo>
                <a:cubicBezTo>
                  <a:pt x="452235" y="4247094"/>
                  <a:pt x="544726" y="4193619"/>
                  <a:pt x="626741" y="4150878"/>
                </a:cubicBezTo>
                <a:cubicBezTo>
                  <a:pt x="559034" y="4179504"/>
                  <a:pt x="491326" y="4204353"/>
                  <a:pt x="420297" y="4232781"/>
                </a:cubicBezTo>
                <a:cubicBezTo>
                  <a:pt x="498480" y="4186462"/>
                  <a:pt x="584073" y="4140144"/>
                  <a:pt x="665833" y="4090446"/>
                </a:cubicBezTo>
                <a:cubicBezTo>
                  <a:pt x="594804" y="4108138"/>
                  <a:pt x="544726" y="4136764"/>
                  <a:pt x="491326" y="4133186"/>
                </a:cubicBezTo>
                <a:cubicBezTo>
                  <a:pt x="523519" y="4115493"/>
                  <a:pt x="555201" y="4094024"/>
                  <a:pt x="587394" y="4079910"/>
                </a:cubicBezTo>
                <a:cubicBezTo>
                  <a:pt x="2470940" y="3185744"/>
                  <a:pt x="2470940" y="3185744"/>
                  <a:pt x="2470940" y="3185744"/>
                </a:cubicBezTo>
                <a:cubicBezTo>
                  <a:pt x="2474517" y="3182165"/>
                  <a:pt x="2488825" y="3175208"/>
                  <a:pt x="2492402" y="3171629"/>
                </a:cubicBezTo>
                <a:cubicBezTo>
                  <a:pt x="2563687" y="3121733"/>
                  <a:pt x="2627562" y="3078992"/>
                  <a:pt x="2691692" y="3036252"/>
                </a:cubicBezTo>
                <a:cubicBezTo>
                  <a:pt x="2702423" y="3032674"/>
                  <a:pt x="2706000" y="3021939"/>
                  <a:pt x="2702423" y="3021939"/>
                </a:cubicBezTo>
                <a:cubicBezTo>
                  <a:pt x="2691692" y="3021939"/>
                  <a:pt x="2684538" y="3021939"/>
                  <a:pt x="2677384" y="3025517"/>
                </a:cubicBezTo>
                <a:cubicBezTo>
                  <a:pt x="2570585" y="3078992"/>
                  <a:pt x="2460209" y="3128690"/>
                  <a:pt x="2342679" y="3185744"/>
                </a:cubicBezTo>
                <a:cubicBezTo>
                  <a:pt x="2335525" y="3189322"/>
                  <a:pt x="2325050" y="3192900"/>
                  <a:pt x="2317896" y="3192900"/>
                </a:cubicBezTo>
                <a:cubicBezTo>
                  <a:pt x="2310742" y="3192900"/>
                  <a:pt x="2300011" y="3196478"/>
                  <a:pt x="2292857" y="3200057"/>
                </a:cubicBezTo>
                <a:cubicBezTo>
                  <a:pt x="2097144" y="3296272"/>
                  <a:pt x="1894021" y="3392288"/>
                  <a:pt x="1684000" y="3499040"/>
                </a:cubicBezTo>
                <a:cubicBezTo>
                  <a:pt x="1676846" y="3502618"/>
                  <a:pt x="1662538" y="3509973"/>
                  <a:pt x="1651807" y="3513551"/>
                </a:cubicBezTo>
                <a:cubicBezTo>
                  <a:pt x="1370757" y="3631037"/>
                  <a:pt x="1061091" y="3759059"/>
                  <a:pt x="733540" y="3894437"/>
                </a:cubicBezTo>
                <a:cubicBezTo>
                  <a:pt x="726386" y="3901593"/>
                  <a:pt x="704924" y="3908949"/>
                  <a:pt x="697770" y="3912527"/>
                </a:cubicBezTo>
                <a:cubicBezTo>
                  <a:pt x="655102" y="3926641"/>
                  <a:pt x="612433" y="3940755"/>
                  <a:pt x="573342" y="3955068"/>
                </a:cubicBezTo>
                <a:cubicBezTo>
                  <a:pt x="559034" y="3958647"/>
                  <a:pt x="548303" y="3962225"/>
                  <a:pt x="548303" y="3958647"/>
                </a:cubicBezTo>
                <a:cubicBezTo>
                  <a:pt x="544726" y="3958647"/>
                  <a:pt x="573342" y="3940954"/>
                  <a:pt x="576919" y="3933798"/>
                </a:cubicBezTo>
                <a:cubicBezTo>
                  <a:pt x="584073" y="3930219"/>
                  <a:pt x="580240" y="3926641"/>
                  <a:pt x="565932" y="3930219"/>
                </a:cubicBezTo>
                <a:cubicBezTo>
                  <a:pt x="544726" y="3937376"/>
                  <a:pt x="519942" y="3944334"/>
                  <a:pt x="498480" y="3951490"/>
                </a:cubicBezTo>
                <a:cubicBezTo>
                  <a:pt x="484172" y="3955068"/>
                  <a:pt x="491582" y="3937376"/>
                  <a:pt x="502057" y="3930219"/>
                </a:cubicBezTo>
                <a:cubicBezTo>
                  <a:pt x="512788" y="3923063"/>
                  <a:pt x="523519" y="3919683"/>
                  <a:pt x="527096" y="3919683"/>
                </a:cubicBezTo>
                <a:cubicBezTo>
                  <a:pt x="527096" y="3919683"/>
                  <a:pt x="527096" y="3915906"/>
                  <a:pt x="523519" y="3908949"/>
                </a:cubicBezTo>
                <a:cubicBezTo>
                  <a:pt x="516365" y="3905370"/>
                  <a:pt x="544726" y="3891057"/>
                  <a:pt x="544726" y="3891057"/>
                </a:cubicBezTo>
                <a:cubicBezTo>
                  <a:pt x="533995" y="3887678"/>
                  <a:pt x="491326" y="3887479"/>
                  <a:pt x="494903" y="3883901"/>
                </a:cubicBezTo>
                <a:cubicBezTo>
                  <a:pt x="494903" y="3876744"/>
                  <a:pt x="505634" y="3866208"/>
                  <a:pt x="512533" y="3859052"/>
                </a:cubicBezTo>
                <a:cubicBezTo>
                  <a:pt x="512533" y="3859052"/>
                  <a:pt x="512533" y="3859052"/>
                  <a:pt x="512533" y="3855474"/>
                </a:cubicBezTo>
                <a:cubicBezTo>
                  <a:pt x="523264" y="3848317"/>
                  <a:pt x="519687" y="3844739"/>
                  <a:pt x="508956" y="3848317"/>
                </a:cubicBezTo>
                <a:cubicBezTo>
                  <a:pt x="466287" y="3859052"/>
                  <a:pt x="423619" y="3869588"/>
                  <a:pt x="384527" y="3880323"/>
                </a:cubicBezTo>
                <a:cubicBezTo>
                  <a:pt x="398835" y="3851895"/>
                  <a:pt x="445081" y="3791463"/>
                  <a:pt x="491326" y="3777149"/>
                </a:cubicBezTo>
                <a:cubicBezTo>
                  <a:pt x="466543" y="3784306"/>
                  <a:pt x="434350" y="3795041"/>
                  <a:pt x="409566" y="3805577"/>
                </a:cubicBezTo>
                <a:cubicBezTo>
                  <a:pt x="445081" y="3780728"/>
                  <a:pt x="491326" y="3759258"/>
                  <a:pt x="527096" y="3734210"/>
                </a:cubicBezTo>
                <a:cubicBezTo>
                  <a:pt x="494903" y="3734210"/>
                  <a:pt x="459389" y="3744945"/>
                  <a:pt x="420297" y="3755680"/>
                </a:cubicBezTo>
                <a:cubicBezTo>
                  <a:pt x="409566" y="3762638"/>
                  <a:pt x="409566" y="3759059"/>
                  <a:pt x="420297" y="3751903"/>
                </a:cubicBezTo>
                <a:cubicBezTo>
                  <a:pt x="445081" y="3734210"/>
                  <a:pt x="470120" y="3720096"/>
                  <a:pt x="498480" y="3702205"/>
                </a:cubicBezTo>
                <a:cubicBezTo>
                  <a:pt x="509211" y="3691470"/>
                  <a:pt x="530418" y="3684512"/>
                  <a:pt x="537572" y="3677356"/>
                </a:cubicBezTo>
                <a:cubicBezTo>
                  <a:pt x="922099" y="3502817"/>
                  <a:pt x="1274689" y="3338813"/>
                  <a:pt x="1602240" y="3189322"/>
                </a:cubicBezTo>
                <a:cubicBezTo>
                  <a:pt x="1224611" y="3331657"/>
                  <a:pt x="808146" y="3484925"/>
                  <a:pt x="356167" y="3652308"/>
                </a:cubicBezTo>
                <a:cubicBezTo>
                  <a:pt x="377373" y="3641772"/>
                  <a:pt x="398835" y="3631037"/>
                  <a:pt x="420297" y="3616724"/>
                </a:cubicBezTo>
                <a:cubicBezTo>
                  <a:pt x="434605" y="3613146"/>
                  <a:pt x="431028" y="3609568"/>
                  <a:pt x="420297" y="3613146"/>
                </a:cubicBezTo>
                <a:cubicBezTo>
                  <a:pt x="388104" y="3623881"/>
                  <a:pt x="146146" y="3663043"/>
                  <a:pt x="149723" y="3656085"/>
                </a:cubicBezTo>
                <a:cubicBezTo>
                  <a:pt x="149723" y="3648929"/>
                  <a:pt x="188815" y="3627459"/>
                  <a:pt x="195969" y="3620303"/>
                </a:cubicBezTo>
                <a:cubicBezTo>
                  <a:pt x="181661" y="3620303"/>
                  <a:pt x="131583" y="3627459"/>
                  <a:pt x="124429" y="3623881"/>
                </a:cubicBezTo>
                <a:cubicBezTo>
                  <a:pt x="160199" y="3570406"/>
                  <a:pt x="199545" y="3527864"/>
                  <a:pt x="277728" y="3488702"/>
                </a:cubicBezTo>
                <a:cubicBezTo>
                  <a:pt x="245791" y="3485124"/>
                  <a:pt x="210021" y="3492082"/>
                  <a:pt x="160199" y="3499040"/>
                </a:cubicBezTo>
                <a:cubicBezTo>
                  <a:pt x="156621" y="3495660"/>
                  <a:pt x="202867" y="3477769"/>
                  <a:pt x="184982" y="3477769"/>
                </a:cubicBezTo>
                <a:cubicBezTo>
                  <a:pt x="106799" y="3506395"/>
                  <a:pt x="46246" y="3513551"/>
                  <a:pt x="0" y="3488702"/>
                </a:cubicBezTo>
                <a:cubicBezTo>
                  <a:pt x="17885" y="3470811"/>
                  <a:pt x="64130" y="3449540"/>
                  <a:pt x="74606" y="3435227"/>
                </a:cubicBezTo>
                <a:cubicBezTo>
                  <a:pt x="74606" y="3431649"/>
                  <a:pt x="85337" y="3428071"/>
                  <a:pt x="96068" y="3424493"/>
                </a:cubicBezTo>
                <a:cubicBezTo>
                  <a:pt x="103222" y="3424493"/>
                  <a:pt x="110376" y="3417336"/>
                  <a:pt x="106799" y="3417336"/>
                </a:cubicBezTo>
                <a:cubicBezTo>
                  <a:pt x="106799" y="3410180"/>
                  <a:pt x="113953" y="3403023"/>
                  <a:pt x="128005" y="3395867"/>
                </a:cubicBezTo>
                <a:cubicBezTo>
                  <a:pt x="149467" y="3385331"/>
                  <a:pt x="170929" y="3378174"/>
                  <a:pt x="199545" y="3367439"/>
                </a:cubicBezTo>
                <a:cubicBezTo>
                  <a:pt x="203123" y="3367439"/>
                  <a:pt x="203123" y="3367439"/>
                  <a:pt x="203123" y="3367439"/>
                </a:cubicBezTo>
                <a:cubicBezTo>
                  <a:pt x="199545" y="3367439"/>
                  <a:pt x="185237" y="3377975"/>
                  <a:pt x="188559" y="3381554"/>
                </a:cubicBezTo>
                <a:cubicBezTo>
                  <a:pt x="199290" y="3385132"/>
                  <a:pt x="213598" y="3381752"/>
                  <a:pt x="220752" y="3378174"/>
                </a:cubicBezTo>
                <a:cubicBezTo>
                  <a:pt x="224329" y="3378174"/>
                  <a:pt x="231227" y="3371018"/>
                  <a:pt x="234804" y="3367439"/>
                </a:cubicBezTo>
                <a:cubicBezTo>
                  <a:pt x="238381" y="3363861"/>
                  <a:pt x="252689" y="3360283"/>
                  <a:pt x="259843" y="3360283"/>
                </a:cubicBezTo>
                <a:cubicBezTo>
                  <a:pt x="263420" y="3360283"/>
                  <a:pt x="295613" y="3346169"/>
                  <a:pt x="309921" y="3342590"/>
                </a:cubicBezTo>
                <a:cubicBezTo>
                  <a:pt x="320652" y="3339012"/>
                  <a:pt x="309666" y="3335434"/>
                  <a:pt x="295358" y="3339012"/>
                </a:cubicBezTo>
                <a:cubicBezTo>
                  <a:pt x="288459" y="3346169"/>
                  <a:pt x="284882" y="3338813"/>
                  <a:pt x="295358" y="3331856"/>
                </a:cubicBezTo>
                <a:cubicBezTo>
                  <a:pt x="327551" y="3306808"/>
                  <a:pt x="356167" y="3281959"/>
                  <a:pt x="384527" y="3253532"/>
                </a:cubicBezTo>
                <a:cubicBezTo>
                  <a:pt x="395258" y="3246375"/>
                  <a:pt x="412888" y="3235640"/>
                  <a:pt x="423619" y="3232261"/>
                </a:cubicBezTo>
                <a:cubicBezTo>
                  <a:pt x="466287" y="3217948"/>
                  <a:pt x="505634" y="3199858"/>
                  <a:pt x="544726" y="3185744"/>
                </a:cubicBezTo>
                <a:cubicBezTo>
                  <a:pt x="559034" y="3182165"/>
                  <a:pt x="573342" y="3171430"/>
                  <a:pt x="584073" y="3164473"/>
                </a:cubicBezTo>
                <a:cubicBezTo>
                  <a:pt x="637472" y="3128690"/>
                  <a:pt x="683462" y="3096884"/>
                  <a:pt x="733540" y="3061101"/>
                </a:cubicBezTo>
                <a:cubicBezTo>
                  <a:pt x="744016" y="3057722"/>
                  <a:pt x="762156" y="3050366"/>
                  <a:pt x="776209" y="3046788"/>
                </a:cubicBezTo>
                <a:cubicBezTo>
                  <a:pt x="776209" y="3046788"/>
                  <a:pt x="775953" y="3046788"/>
                  <a:pt x="779530" y="3043210"/>
                </a:cubicBezTo>
                <a:cubicBezTo>
                  <a:pt x="790261" y="3043210"/>
                  <a:pt x="808146" y="3036252"/>
                  <a:pt x="815300" y="3029095"/>
                </a:cubicBezTo>
                <a:cubicBezTo>
                  <a:pt x="911368" y="2972042"/>
                  <a:pt x="1011013" y="2918766"/>
                  <a:pt x="1114491" y="2868869"/>
                </a:cubicBezTo>
                <a:cubicBezTo>
                  <a:pt x="829608" y="2961506"/>
                  <a:pt x="530418" y="3043408"/>
                  <a:pt x="206444" y="3139425"/>
                </a:cubicBezTo>
                <a:cubicBezTo>
                  <a:pt x="195713" y="3143003"/>
                  <a:pt x="195713" y="3143003"/>
                  <a:pt x="206444" y="3135847"/>
                </a:cubicBezTo>
                <a:cubicBezTo>
                  <a:pt x="644371" y="2993512"/>
                  <a:pt x="1036308" y="2826129"/>
                  <a:pt x="1402950" y="2697908"/>
                </a:cubicBezTo>
                <a:cubicBezTo>
                  <a:pt x="1388642" y="2715799"/>
                  <a:pt x="1367436" y="2740648"/>
                  <a:pt x="1349551" y="2754961"/>
                </a:cubicBezTo>
                <a:cubicBezTo>
                  <a:pt x="1488287" y="2729914"/>
                  <a:pt x="1662794" y="2626542"/>
                  <a:pt x="1783900" y="2562332"/>
                </a:cubicBezTo>
                <a:cubicBezTo>
                  <a:pt x="1758861" y="2569489"/>
                  <a:pt x="1726924" y="2562531"/>
                  <a:pt x="1691154" y="2576844"/>
                </a:cubicBezTo>
                <a:cubicBezTo>
                  <a:pt x="1716193" y="2558953"/>
                  <a:pt x="1740976" y="2544640"/>
                  <a:pt x="1769592" y="2533905"/>
                </a:cubicBezTo>
                <a:cubicBezTo>
                  <a:pt x="1691154" y="2569489"/>
                  <a:pt x="1623447" y="2587579"/>
                  <a:pt x="1605817" y="2523369"/>
                </a:cubicBezTo>
                <a:cubicBezTo>
                  <a:pt x="1619870" y="2512634"/>
                  <a:pt x="1634433" y="2501899"/>
                  <a:pt x="1648486" y="2491363"/>
                </a:cubicBezTo>
                <a:cubicBezTo>
                  <a:pt x="1566726" y="2445045"/>
                  <a:pt x="1342141" y="2491165"/>
                  <a:pt x="1221290" y="2533905"/>
                </a:cubicBezTo>
                <a:cubicBezTo>
                  <a:pt x="1249650" y="2519592"/>
                  <a:pt x="1281588" y="2498321"/>
                  <a:pt x="1303050" y="2484008"/>
                </a:cubicBezTo>
                <a:cubicBezTo>
                  <a:pt x="1256804" y="2501899"/>
                  <a:pt x="1199828" y="2512833"/>
                  <a:pt x="1153582" y="2530525"/>
                </a:cubicBezTo>
                <a:cubicBezTo>
                  <a:pt x="1217713" y="2487785"/>
                  <a:pt x="1292574" y="2437888"/>
                  <a:pt x="1345974" y="2388190"/>
                </a:cubicBezTo>
                <a:cubicBezTo>
                  <a:pt x="1257060" y="2430931"/>
                  <a:pt x="1160736" y="2469894"/>
                  <a:pt x="1061091" y="2462737"/>
                </a:cubicBezTo>
                <a:cubicBezTo>
                  <a:pt x="1181943" y="2380835"/>
                  <a:pt x="1392219" y="2345251"/>
                  <a:pt x="1534533" y="2302511"/>
                </a:cubicBezTo>
                <a:cubicBezTo>
                  <a:pt x="1442042" y="2323981"/>
                  <a:pt x="1338564" y="2345052"/>
                  <a:pt x="1246073" y="2362944"/>
                </a:cubicBezTo>
                <a:cubicBezTo>
                  <a:pt x="1360026" y="2327360"/>
                  <a:pt x="1477556" y="2291776"/>
                  <a:pt x="1587932" y="2252614"/>
                </a:cubicBezTo>
                <a:cubicBezTo>
                  <a:pt x="1595086" y="2252614"/>
                  <a:pt x="1619870" y="2245657"/>
                  <a:pt x="1627024" y="2242078"/>
                </a:cubicBezTo>
                <a:cubicBezTo>
                  <a:pt x="1634178" y="2238500"/>
                  <a:pt x="1641332" y="2234723"/>
                  <a:pt x="1644909" y="2231145"/>
                </a:cubicBezTo>
                <a:cubicBezTo>
                  <a:pt x="1648486" y="2227765"/>
                  <a:pt x="1641332" y="2227765"/>
                  <a:pt x="1630601" y="2231145"/>
                </a:cubicBezTo>
                <a:cubicBezTo>
                  <a:pt x="1584355" y="2238301"/>
                  <a:pt x="1538110" y="2241879"/>
                  <a:pt x="1488032" y="2248837"/>
                </a:cubicBezTo>
                <a:cubicBezTo>
                  <a:pt x="1477556" y="2252415"/>
                  <a:pt x="1467081" y="2263349"/>
                  <a:pt x="1459927" y="2263349"/>
                </a:cubicBezTo>
                <a:cubicBezTo>
                  <a:pt x="1452773" y="2266927"/>
                  <a:pt x="1441786" y="2270505"/>
                  <a:pt x="1434632" y="2266927"/>
                </a:cubicBezTo>
                <a:cubicBezTo>
                  <a:pt x="1427734" y="2266927"/>
                  <a:pt x="1431311" y="2263349"/>
                  <a:pt x="1438465" y="2259771"/>
                </a:cubicBezTo>
                <a:cubicBezTo>
                  <a:pt x="1441786" y="2256192"/>
                  <a:pt x="1449196" y="2252415"/>
                  <a:pt x="1452773" y="2248837"/>
                </a:cubicBezTo>
                <a:cubicBezTo>
                  <a:pt x="1459927" y="2241879"/>
                  <a:pt x="1459927" y="2238500"/>
                  <a:pt x="1449196" y="2242078"/>
                </a:cubicBezTo>
                <a:cubicBezTo>
                  <a:pt x="1445619" y="2242078"/>
                  <a:pt x="1441786" y="2242078"/>
                  <a:pt x="1438465" y="2242078"/>
                </a:cubicBezTo>
                <a:cubicBezTo>
                  <a:pt x="1427734" y="2242078"/>
                  <a:pt x="1427734" y="2238301"/>
                  <a:pt x="1434632" y="2231145"/>
                </a:cubicBezTo>
                <a:cubicBezTo>
                  <a:pt x="1481133" y="2209874"/>
                  <a:pt x="1527379" y="2188404"/>
                  <a:pt x="1570047" y="2167134"/>
                </a:cubicBezTo>
                <a:cubicBezTo>
                  <a:pt x="1577201" y="2159977"/>
                  <a:pt x="1587932" y="2153019"/>
                  <a:pt x="1598663" y="2153019"/>
                </a:cubicBezTo>
                <a:cubicBezTo>
                  <a:pt x="1605562" y="2149441"/>
                  <a:pt x="1602240" y="2135128"/>
                  <a:pt x="1602240" y="2131550"/>
                </a:cubicBezTo>
                <a:cubicBezTo>
                  <a:pt x="1509494" y="2149441"/>
                  <a:pt x="1509749" y="2149242"/>
                  <a:pt x="1509749" y="2149242"/>
                </a:cubicBezTo>
                <a:cubicBezTo>
                  <a:pt x="1499018" y="2152821"/>
                  <a:pt x="1488287" y="2159977"/>
                  <a:pt x="1477556" y="2167134"/>
                </a:cubicBezTo>
                <a:cubicBezTo>
                  <a:pt x="1456350" y="2177670"/>
                  <a:pt x="1434888" y="2184826"/>
                  <a:pt x="1413426" y="2195561"/>
                </a:cubicBezTo>
                <a:cubicBezTo>
                  <a:pt x="1402695" y="2199139"/>
                  <a:pt x="1399373" y="2192181"/>
                  <a:pt x="1402950" y="2185025"/>
                </a:cubicBezTo>
                <a:cubicBezTo>
                  <a:pt x="1417258" y="2170712"/>
                  <a:pt x="1431311" y="2159977"/>
                  <a:pt x="1445619" y="2145664"/>
                </a:cubicBezTo>
                <a:cubicBezTo>
                  <a:pt x="1449196" y="2135128"/>
                  <a:pt x="1442042" y="2128170"/>
                  <a:pt x="1431311" y="2131550"/>
                </a:cubicBezTo>
                <a:cubicBezTo>
                  <a:pt x="1388642" y="2153019"/>
                  <a:pt x="1338820" y="2167134"/>
                  <a:pt x="1296151" y="2185025"/>
                </a:cubicBezTo>
                <a:cubicBezTo>
                  <a:pt x="1317613" y="2160176"/>
                  <a:pt x="1342397" y="2134929"/>
                  <a:pt x="1367180" y="2110080"/>
                </a:cubicBezTo>
                <a:cubicBezTo>
                  <a:pt x="1377911" y="2106502"/>
                  <a:pt x="1374334" y="2102924"/>
                  <a:pt x="1367180" y="2106502"/>
                </a:cubicBezTo>
                <a:cubicBezTo>
                  <a:pt x="1000538" y="2238301"/>
                  <a:pt x="608856" y="2380636"/>
                  <a:pt x="184982" y="2533905"/>
                </a:cubicBezTo>
                <a:cubicBezTo>
                  <a:pt x="170929" y="2537483"/>
                  <a:pt x="153300" y="2537682"/>
                  <a:pt x="149723" y="2530525"/>
                </a:cubicBezTo>
                <a:cubicBezTo>
                  <a:pt x="142569" y="2526947"/>
                  <a:pt x="145891" y="2519791"/>
                  <a:pt x="156621" y="2516212"/>
                </a:cubicBezTo>
                <a:cubicBezTo>
                  <a:pt x="181405" y="2498321"/>
                  <a:pt x="202867" y="2480629"/>
                  <a:pt x="220752" y="2462737"/>
                </a:cubicBezTo>
                <a:cubicBezTo>
                  <a:pt x="235060" y="2455581"/>
                  <a:pt x="231483" y="2455581"/>
                  <a:pt x="220752" y="2459159"/>
                </a:cubicBezTo>
                <a:cubicBezTo>
                  <a:pt x="163775" y="2477050"/>
                  <a:pt x="110376" y="2494743"/>
                  <a:pt x="56976" y="2509056"/>
                </a:cubicBezTo>
                <a:cubicBezTo>
                  <a:pt x="46246" y="2516014"/>
                  <a:pt x="35514" y="2516014"/>
                  <a:pt x="28616" y="2509056"/>
                </a:cubicBezTo>
                <a:cubicBezTo>
                  <a:pt x="21462" y="2505478"/>
                  <a:pt x="21206" y="2502098"/>
                  <a:pt x="21206" y="2502098"/>
                </a:cubicBezTo>
                <a:cubicBezTo>
                  <a:pt x="31938" y="2494942"/>
                  <a:pt x="42668" y="2484008"/>
                  <a:pt x="56976" y="2476852"/>
                </a:cubicBezTo>
                <a:cubicBezTo>
                  <a:pt x="455812" y="2316625"/>
                  <a:pt x="900637" y="2224187"/>
                  <a:pt x="1217457" y="2046069"/>
                </a:cubicBezTo>
                <a:cubicBezTo>
                  <a:pt x="1217457" y="2039112"/>
                  <a:pt x="1210559" y="2031756"/>
                  <a:pt x="1206982" y="2028178"/>
                </a:cubicBezTo>
                <a:cubicBezTo>
                  <a:pt x="950715" y="2067340"/>
                  <a:pt x="612433" y="2217030"/>
                  <a:pt x="331128" y="2320402"/>
                </a:cubicBezTo>
                <a:cubicBezTo>
                  <a:pt x="327551" y="2323782"/>
                  <a:pt x="281305" y="2309469"/>
                  <a:pt x="284882" y="2305890"/>
                </a:cubicBezTo>
                <a:cubicBezTo>
                  <a:pt x="299190" y="2291577"/>
                  <a:pt x="320652" y="2270307"/>
                  <a:pt x="338282" y="2256192"/>
                </a:cubicBezTo>
                <a:cubicBezTo>
                  <a:pt x="224329" y="2288198"/>
                  <a:pt x="117530" y="2327360"/>
                  <a:pt x="10731" y="2370100"/>
                </a:cubicBezTo>
                <a:cubicBezTo>
                  <a:pt x="113953" y="2323782"/>
                  <a:pt x="220752" y="2277463"/>
                  <a:pt x="327551" y="2231145"/>
                </a:cubicBezTo>
                <a:cubicBezTo>
                  <a:pt x="295613" y="2238301"/>
                  <a:pt x="270574" y="2245657"/>
                  <a:pt x="241958" y="2245657"/>
                </a:cubicBezTo>
                <a:cubicBezTo>
                  <a:pt x="284882" y="2227765"/>
                  <a:pt x="338282" y="2199338"/>
                  <a:pt x="373796" y="2185025"/>
                </a:cubicBezTo>
                <a:cubicBezTo>
                  <a:pt x="363065" y="2181447"/>
                  <a:pt x="327551" y="2174290"/>
                  <a:pt x="309921" y="2170712"/>
                </a:cubicBezTo>
                <a:cubicBezTo>
                  <a:pt x="559034" y="2081653"/>
                  <a:pt x="801248" y="1996173"/>
                  <a:pt x="1022000" y="1921427"/>
                </a:cubicBezTo>
                <a:cubicBezTo>
                  <a:pt x="1025577" y="1921427"/>
                  <a:pt x="1025321" y="1921427"/>
                  <a:pt x="1025321" y="1921427"/>
                </a:cubicBezTo>
                <a:cubicBezTo>
                  <a:pt x="1036052" y="1917849"/>
                  <a:pt x="1039629" y="1907114"/>
                  <a:pt x="1036052" y="1900156"/>
                </a:cubicBezTo>
                <a:cubicBezTo>
                  <a:pt x="1032475" y="1889421"/>
                  <a:pt x="1025577" y="1874910"/>
                  <a:pt x="1022000" y="1857217"/>
                </a:cubicBezTo>
                <a:cubicBezTo>
                  <a:pt x="1018423" y="1850061"/>
                  <a:pt x="1007436" y="1846681"/>
                  <a:pt x="996705" y="1850259"/>
                </a:cubicBezTo>
                <a:cubicBezTo>
                  <a:pt x="886329" y="1878687"/>
                  <a:pt x="779786" y="1903536"/>
                  <a:pt x="658679" y="1928583"/>
                </a:cubicBezTo>
                <a:cubicBezTo>
                  <a:pt x="665833" y="1921427"/>
                  <a:pt x="676564" y="1914270"/>
                  <a:pt x="683718" y="1903734"/>
                </a:cubicBezTo>
                <a:cubicBezTo>
                  <a:pt x="694193" y="1900156"/>
                  <a:pt x="690616" y="1892801"/>
                  <a:pt x="680141" y="1892801"/>
                </a:cubicBezTo>
                <a:cubicBezTo>
                  <a:pt x="669410" y="1892801"/>
                  <a:pt x="662256" y="1889223"/>
                  <a:pt x="662256" y="1889223"/>
                </a:cubicBezTo>
                <a:cubicBezTo>
                  <a:pt x="662256" y="1885644"/>
                  <a:pt x="655357" y="1889223"/>
                  <a:pt x="641049" y="1892801"/>
                </a:cubicBezTo>
                <a:cubicBezTo>
                  <a:pt x="626741" y="1885843"/>
                  <a:pt x="605279" y="1878687"/>
                  <a:pt x="590971" y="1871530"/>
                </a:cubicBezTo>
                <a:cubicBezTo>
                  <a:pt x="576663" y="1871530"/>
                  <a:pt x="573342" y="1867952"/>
                  <a:pt x="584073" y="1857217"/>
                </a:cubicBezTo>
                <a:cubicBezTo>
                  <a:pt x="598381" y="1842904"/>
                  <a:pt x="616010" y="1828790"/>
                  <a:pt x="633895" y="1810899"/>
                </a:cubicBezTo>
                <a:cubicBezTo>
                  <a:pt x="641049" y="1803941"/>
                  <a:pt x="633640" y="1800164"/>
                  <a:pt x="623164" y="1800164"/>
                </a:cubicBezTo>
                <a:cubicBezTo>
                  <a:pt x="505634" y="1825212"/>
                  <a:pt x="387849" y="1846681"/>
                  <a:pt x="259843" y="1871530"/>
                </a:cubicBezTo>
                <a:cubicBezTo>
                  <a:pt x="249112" y="1875108"/>
                  <a:pt x="245535" y="1875108"/>
                  <a:pt x="259843" y="1867952"/>
                </a:cubicBezTo>
                <a:cubicBezTo>
                  <a:pt x="348757" y="1825212"/>
                  <a:pt x="434350" y="1786050"/>
                  <a:pt x="516365" y="1746888"/>
                </a:cubicBezTo>
                <a:cubicBezTo>
                  <a:pt x="526841" y="1743309"/>
                  <a:pt x="526841" y="1743111"/>
                  <a:pt x="516365" y="1743111"/>
                </a:cubicBezTo>
                <a:cubicBezTo>
                  <a:pt x="502057" y="1736153"/>
                  <a:pt x="487749" y="1728996"/>
                  <a:pt x="470120" y="1714683"/>
                </a:cubicBezTo>
                <a:cubicBezTo>
                  <a:pt x="459389" y="1714683"/>
                  <a:pt x="459389" y="1711304"/>
                  <a:pt x="470120" y="1707726"/>
                </a:cubicBezTo>
                <a:cubicBezTo>
                  <a:pt x="676564" y="1640136"/>
                  <a:pt x="875854" y="1568770"/>
                  <a:pt x="1061091" y="1504759"/>
                </a:cubicBezTo>
                <a:cubicBezTo>
                  <a:pt x="1075144" y="1501181"/>
                  <a:pt x="1075144" y="1497603"/>
                  <a:pt x="1061091" y="1497603"/>
                </a:cubicBezTo>
                <a:cubicBezTo>
                  <a:pt x="1057514" y="1497603"/>
                  <a:pt x="1053682" y="1497603"/>
                  <a:pt x="1053682" y="1497603"/>
                </a:cubicBezTo>
                <a:cubicBezTo>
                  <a:pt x="1039629" y="1497603"/>
                  <a:pt x="1039885" y="1497603"/>
                  <a:pt x="1050360" y="1494024"/>
                </a:cubicBezTo>
                <a:cubicBezTo>
                  <a:pt x="1096861" y="1472555"/>
                  <a:pt x="1139530" y="1451085"/>
                  <a:pt x="1182198" y="1426236"/>
                </a:cubicBezTo>
                <a:cubicBezTo>
                  <a:pt x="1192929" y="1422658"/>
                  <a:pt x="1203660" y="1411923"/>
                  <a:pt x="1210559" y="1404767"/>
                </a:cubicBezTo>
                <a:cubicBezTo>
                  <a:pt x="1221290" y="1401387"/>
                  <a:pt x="1217713" y="1394032"/>
                  <a:pt x="1203405" y="1397610"/>
                </a:cubicBezTo>
                <a:cubicBezTo>
                  <a:pt x="1046783" y="1415501"/>
                  <a:pt x="889906" y="1440350"/>
                  <a:pt x="726131" y="1458242"/>
                </a:cubicBezTo>
                <a:cubicBezTo>
                  <a:pt x="900637" y="1397610"/>
                  <a:pt x="1075399" y="1340756"/>
                  <a:pt x="1239175" y="1283702"/>
                </a:cubicBezTo>
                <a:cubicBezTo>
                  <a:pt x="1043206" y="1315708"/>
                  <a:pt x="843916" y="1344334"/>
                  <a:pt x="630318" y="1372761"/>
                </a:cubicBezTo>
                <a:cubicBezTo>
                  <a:pt x="701347" y="1344334"/>
                  <a:pt x="776209" y="1319286"/>
                  <a:pt x="847493" y="1287281"/>
                </a:cubicBezTo>
                <a:cubicBezTo>
                  <a:pt x="857969" y="1283702"/>
                  <a:pt x="865123" y="1276745"/>
                  <a:pt x="861546" y="1266010"/>
                </a:cubicBezTo>
                <a:cubicBezTo>
                  <a:pt x="843661" y="1266010"/>
                  <a:pt x="822710" y="1262432"/>
                  <a:pt x="804825" y="1258853"/>
                </a:cubicBezTo>
                <a:cubicBezTo>
                  <a:pt x="808402" y="1251697"/>
                  <a:pt x="808146" y="1226848"/>
                  <a:pt x="815300" y="1219691"/>
                </a:cubicBezTo>
                <a:cubicBezTo>
                  <a:pt x="822454" y="1216312"/>
                  <a:pt x="811723" y="1212535"/>
                  <a:pt x="808146" y="1212535"/>
                </a:cubicBezTo>
                <a:cubicBezTo>
                  <a:pt x="800992" y="1216113"/>
                  <a:pt x="801248" y="1205577"/>
                  <a:pt x="801248" y="1198421"/>
                </a:cubicBezTo>
                <a:cubicBezTo>
                  <a:pt x="797671" y="1194842"/>
                  <a:pt x="786940" y="1191264"/>
                  <a:pt x="772632" y="1191264"/>
                </a:cubicBezTo>
                <a:cubicBezTo>
                  <a:pt x="758579" y="1191264"/>
                  <a:pt x="751425" y="1194842"/>
                  <a:pt x="744271" y="1194842"/>
                </a:cubicBezTo>
                <a:cubicBezTo>
                  <a:pt x="729963" y="1194842"/>
                  <a:pt x="729963" y="1191264"/>
                  <a:pt x="740694" y="1187686"/>
                </a:cubicBezTo>
                <a:cubicBezTo>
                  <a:pt x="858224" y="1134211"/>
                  <a:pt x="968345" y="1084314"/>
                  <a:pt x="1078721" y="1034417"/>
                </a:cubicBezTo>
                <a:cubicBezTo>
                  <a:pt x="1089452" y="1030839"/>
                  <a:pt x="1086130" y="1027460"/>
                  <a:pt x="1075399" y="1027460"/>
                </a:cubicBezTo>
                <a:cubicBezTo>
                  <a:pt x="1057514" y="1027460"/>
                  <a:pt x="1039629" y="1027460"/>
                  <a:pt x="1025321" y="1027460"/>
                </a:cubicBezTo>
                <a:cubicBezTo>
                  <a:pt x="1011013" y="1027460"/>
                  <a:pt x="1007692" y="1023881"/>
                  <a:pt x="1014846" y="1016725"/>
                </a:cubicBezTo>
                <a:cubicBezTo>
                  <a:pt x="1022000" y="995255"/>
                  <a:pt x="1028898" y="981141"/>
                  <a:pt x="1036052" y="963250"/>
                </a:cubicBezTo>
                <a:cubicBezTo>
                  <a:pt x="1043206" y="956292"/>
                  <a:pt x="1039629" y="952515"/>
                  <a:pt x="1028898" y="956093"/>
                </a:cubicBezTo>
                <a:cubicBezTo>
                  <a:pt x="1007436" y="959672"/>
                  <a:pt x="986230" y="967027"/>
                  <a:pt x="965023" y="970605"/>
                </a:cubicBezTo>
                <a:cubicBezTo>
                  <a:pt x="954292" y="970605"/>
                  <a:pt x="947138" y="966828"/>
                  <a:pt x="950715" y="959672"/>
                </a:cubicBezTo>
                <a:cubicBezTo>
                  <a:pt x="939984" y="952515"/>
                  <a:pt x="929253" y="945557"/>
                  <a:pt x="914945" y="934823"/>
                </a:cubicBezTo>
                <a:cubicBezTo>
                  <a:pt x="911368" y="927666"/>
                  <a:pt x="897316" y="924088"/>
                  <a:pt x="886585" y="931244"/>
                </a:cubicBezTo>
                <a:cubicBezTo>
                  <a:pt x="544981" y="1052309"/>
                  <a:pt x="213598" y="1201800"/>
                  <a:pt x="427196" y="809981"/>
                </a:cubicBezTo>
                <a:cubicBezTo>
                  <a:pt x="430773" y="806403"/>
                  <a:pt x="445081" y="785132"/>
                  <a:pt x="445081" y="785132"/>
                </a:cubicBezTo>
                <a:cubicBezTo>
                  <a:pt x="423874" y="785132"/>
                  <a:pt x="405989" y="781554"/>
                  <a:pt x="384527" y="781554"/>
                </a:cubicBezTo>
                <a:cubicBezTo>
                  <a:pt x="380950" y="788711"/>
                  <a:pt x="373796" y="788711"/>
                  <a:pt x="373796" y="777976"/>
                </a:cubicBezTo>
                <a:cubicBezTo>
                  <a:pt x="384527" y="770819"/>
                  <a:pt x="395258" y="760283"/>
                  <a:pt x="405734" y="753127"/>
                </a:cubicBezTo>
                <a:cubicBezTo>
                  <a:pt x="412888" y="745970"/>
                  <a:pt x="427196" y="728079"/>
                  <a:pt x="430773" y="720922"/>
                </a:cubicBezTo>
                <a:cubicBezTo>
                  <a:pt x="405734" y="685339"/>
                  <a:pt x="380950" y="653333"/>
                  <a:pt x="352590" y="617749"/>
                </a:cubicBezTo>
                <a:cubicBezTo>
                  <a:pt x="345436" y="607015"/>
                  <a:pt x="352590" y="603436"/>
                  <a:pt x="366898" y="607015"/>
                </a:cubicBezTo>
                <a:cubicBezTo>
                  <a:pt x="398835" y="599858"/>
                  <a:pt x="427196" y="596479"/>
                  <a:pt x="459133" y="592900"/>
                </a:cubicBezTo>
                <a:cubicBezTo>
                  <a:pt x="469864" y="592900"/>
                  <a:pt x="484172" y="578786"/>
                  <a:pt x="484172" y="571630"/>
                </a:cubicBezTo>
                <a:cubicBezTo>
                  <a:pt x="484172" y="568051"/>
                  <a:pt x="491326" y="564274"/>
                  <a:pt x="505379" y="560696"/>
                </a:cubicBezTo>
                <a:cubicBezTo>
                  <a:pt x="505379" y="557317"/>
                  <a:pt x="512533" y="553540"/>
                  <a:pt x="512533" y="549961"/>
                </a:cubicBezTo>
                <a:cubicBezTo>
                  <a:pt x="512533" y="549961"/>
                  <a:pt x="2018705" y="140450"/>
                  <a:pt x="2837583" y="54969"/>
                </a:cubicBezTo>
                <a:cubicBezTo>
                  <a:pt x="3193750" y="15807"/>
                  <a:pt x="3635253" y="1693"/>
                  <a:pt x="3952073" y="1693"/>
                </a:cubicBezTo>
                <a:cubicBezTo>
                  <a:pt x="4025146" y="699"/>
                  <a:pt x="4092854" y="103"/>
                  <a:pt x="4153152" y="103"/>
                </a:cubicBezTo>
                <a:cubicBezTo>
                  <a:pt x="4198503" y="-46"/>
                  <a:pt x="4239767" y="-22"/>
                  <a:pt x="4276151" y="100"/>
                </a:cubicBezTo>
                <a:close/>
              </a:path>
            </a:pathLst>
          </a:cu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002463" y="568196"/>
            <a:ext cx="3094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Rockwell" panose="02060603020205020403" pitchFamily="18" charset="0"/>
                <a:ea typeface="Roboto Light" panose="02000000000000000000" pitchFamily="2" charset="0"/>
                <a:cs typeface="Roboto Light" panose="02000000000000000000" pitchFamily="2" charset="0"/>
              </a:rPr>
              <a:t>Contacts</a:t>
            </a:r>
            <a:r>
              <a:rPr lang="en-US" sz="2800" b="1" dirty="0" smtClean="0"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  <a:endParaRPr lang="en-US" sz="2800" b="1" dirty="0">
              <a:latin typeface="Source Sans Pro Light" panose="020B0403030403020204" pitchFamily="3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312863" y="4500563"/>
            <a:ext cx="2998787" cy="11112"/>
            <a:chOff x="1313580" y="4500919"/>
            <a:chExt cx="2997957" cy="11431"/>
          </a:xfrm>
        </p:grpSpPr>
        <p:sp>
          <p:nvSpPr>
            <p:cNvPr id="48137" name="Shape 1036"/>
            <p:cNvSpPr>
              <a:spLocks noChangeShapeType="1"/>
            </p:cNvSpPr>
            <p:nvPr/>
          </p:nvSpPr>
          <p:spPr bwMode="auto">
            <a:xfrm>
              <a:off x="1313580" y="4500919"/>
              <a:ext cx="1085850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  <p:sp>
          <p:nvSpPr>
            <p:cNvPr id="48138" name="Shape 1037"/>
            <p:cNvSpPr>
              <a:spLocks noChangeShapeType="1"/>
            </p:cNvSpPr>
            <p:nvPr/>
          </p:nvSpPr>
          <p:spPr bwMode="auto">
            <a:xfrm>
              <a:off x="1313580" y="4512350"/>
              <a:ext cx="2997957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en-US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650691" y="1596881"/>
            <a:ext cx="4386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+996773671690;</a:t>
            </a:r>
          </a:p>
          <a:p>
            <a:pPr eaLnBrk="1" hangingPunct="1">
              <a:lnSpc>
                <a:spcPct val="150000"/>
              </a:lnSpc>
            </a:pPr>
            <a:endParaRPr lang="ru-RU" sz="2400" dirty="0" smtClean="0"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+996773671690;</a:t>
            </a:r>
          </a:p>
          <a:p>
            <a:pPr eaLnBrk="1" hangingPunct="1"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  <a:hlinkClick r:id="rId3"/>
              </a:rPr>
              <a:t>samatbekturdaliev@gmail.com</a:t>
            </a:r>
            <a:r>
              <a:rPr lang="en-US" sz="2400" dirty="0" smtClean="0">
                <a:latin typeface="Times New Roman" panose="02020603050405020304" pitchFamily="18" charset="0"/>
                <a:ea typeface="Roboto Light" panose="02000000000000000000" pitchFamily="2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72" y="3959127"/>
            <a:ext cx="1050876" cy="105087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384242">
            <a:off x="6388551" y="2633076"/>
            <a:ext cx="1324855" cy="825896"/>
            <a:chOff x="6503519" y="2766593"/>
            <a:chExt cx="1324855" cy="8258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519" y="2867584"/>
              <a:ext cx="651676" cy="65167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478" y="2766593"/>
              <a:ext cx="825896" cy="82589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6783">
            <a:off x="6431663" y="1324840"/>
            <a:ext cx="1065057" cy="1065057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PC - Color Blue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42A5F5"/>
      </a:accent1>
      <a:accent2>
        <a:srgbClr val="2196F3"/>
      </a:accent2>
      <a:accent3>
        <a:srgbClr val="1E88E5"/>
      </a:accent3>
      <a:accent4>
        <a:srgbClr val="1976D2"/>
      </a:accent4>
      <a:accent5>
        <a:srgbClr val="1565C0"/>
      </a:accent5>
      <a:accent6>
        <a:srgbClr val="0D47A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173</Words>
  <Application>Microsoft Office PowerPoint</Application>
  <PresentationFormat>Широкоэкранный</PresentationFormat>
  <Paragraphs>29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Montserrat Hairline</vt:lpstr>
      <vt:lpstr>Roboto Black</vt:lpstr>
      <vt:lpstr>Roboto Light</vt:lpstr>
      <vt:lpstr>Rockwell</vt:lpstr>
      <vt:lpstr>Rockwell Condensed</vt:lpstr>
      <vt:lpstr>Script MT Bold</vt:lpstr>
      <vt:lpstr>Source Sans Pro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</dc:creator>
  <cp:lastModifiedBy>TechLine</cp:lastModifiedBy>
  <cp:revision>391</cp:revision>
  <dcterms:created xsi:type="dcterms:W3CDTF">2017-04-08T17:14:36Z</dcterms:created>
  <dcterms:modified xsi:type="dcterms:W3CDTF">2023-01-25T12:06:01Z</dcterms:modified>
</cp:coreProperties>
</file>