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71" r:id="rId4"/>
    <p:sldId id="258" r:id="rId5"/>
    <p:sldId id="284" r:id="rId6"/>
    <p:sldId id="273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3" r:id="rId15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2.3809523809523808E-2"/>
          <c:w val="0.81841563786008231"/>
          <c:h val="0.624907199100112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"/>
          <c:dPt>
            <c:idx val="0"/>
            <c:bubble3D val="0"/>
            <c:explosion val="16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148-437E-83C3-F00E8B4E1C9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148-437E-83C3-F00E8B4E1C9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148-437E-83C3-F00E8B4E1C9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148-437E-83C3-F00E8B4E1C97}"/>
              </c:ext>
            </c:extLst>
          </c:dPt>
          <c:dLbls>
            <c:dLbl>
              <c:idx val="0"/>
              <c:layout>
                <c:manualLayout>
                  <c:x val="-0.10893363589967921"/>
                  <c:y val="7.9775965504311958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/>
                      <a:t>22%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148-437E-83C3-F00E8B4E1C97}"/>
                </c:ext>
              </c:extLst>
            </c:dLbl>
            <c:dLbl>
              <c:idx val="1"/>
              <c:layout>
                <c:manualLayout>
                  <c:x val="0.11956027631962676"/>
                  <c:y val="-0.2404790026246719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/>
                      <a:t>78%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2165518372703413"/>
                      <c:h val="0.1229565054368203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148-437E-83C3-F00E8B4E1C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результаты тестирования больше 15 баллов из 20</c:v>
                </c:pt>
                <c:pt idx="1">
                  <c:v>менее 15 баллов из 20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%">
                  <c:v>0.78</c:v>
                </c:pt>
                <c:pt idx="1">
                  <c:v>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148-437E-83C3-F00E8B4E1C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"/>
          <c:y val="0.76108416622485775"/>
          <c:w val="0.55777650189559624"/>
          <c:h val="0.186012373453318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30"/>
      <c:rotY val="0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"/>
          <c:dPt>
            <c:idx val="0"/>
            <c:bubble3D val="0"/>
            <c:explosion val="17"/>
            <c:spPr>
              <a:gradFill>
                <a:gsLst>
                  <a:gs pos="100000">
                    <a:schemeClr val="accent4">
                      <a:tint val="58000"/>
                      <a:lumMod val="60000"/>
                      <a:lumOff val="40000"/>
                    </a:schemeClr>
                  </a:gs>
                  <a:gs pos="0">
                    <a:schemeClr val="accent4">
                      <a:tint val="58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8A1-4865-B034-D64B9B19C508}"/>
              </c:ext>
            </c:extLst>
          </c:dPt>
          <c:dPt>
            <c:idx val="1"/>
            <c:bubble3D val="0"/>
            <c:explosion val="28"/>
            <c:spPr>
              <a:gradFill>
                <a:gsLst>
                  <a:gs pos="100000">
                    <a:schemeClr val="accent4">
                      <a:tint val="86000"/>
                      <a:lumMod val="60000"/>
                      <a:lumOff val="40000"/>
                    </a:schemeClr>
                  </a:gs>
                  <a:gs pos="0">
                    <a:schemeClr val="accent4">
                      <a:tint val="86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8A1-4865-B034-D64B9B19C508}"/>
              </c:ext>
            </c:extLst>
          </c:dPt>
          <c:dPt>
            <c:idx val="2"/>
            <c:bubble3D val="0"/>
            <c:explosion val="34"/>
            <c:spPr>
              <a:gradFill>
                <a:gsLst>
                  <a:gs pos="100000">
                    <a:schemeClr val="accent4">
                      <a:shade val="86000"/>
                      <a:lumMod val="60000"/>
                      <a:lumOff val="40000"/>
                    </a:schemeClr>
                  </a:gs>
                  <a:gs pos="0">
                    <a:schemeClr val="accent4">
                      <a:shade val="86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8A1-4865-B034-D64B9B19C508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shade val="58000"/>
                      <a:lumMod val="60000"/>
                      <a:lumOff val="40000"/>
                    </a:schemeClr>
                  </a:gs>
                  <a:gs pos="0">
                    <a:schemeClr val="accent4">
                      <a:shade val="58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8A1-4865-B034-D64B9B19C50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3"/>
                <c:pt idx="0">
                  <c:v>за современные принципы обучения</c:v>
                </c:pt>
                <c:pt idx="1">
                  <c:v>против</c:v>
                </c:pt>
                <c:pt idx="2">
                  <c:v>воздержались 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0.89</c:v>
                </c:pt>
                <c:pt idx="1">
                  <c:v>0.1</c:v>
                </c:pt>
                <c:pt idx="2">
                  <c:v>0.01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8A1-4865-B034-D64B9B19C508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студентов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0-5 баллов</c:v>
                </c:pt>
                <c:pt idx="1">
                  <c:v>5-10 баллов</c:v>
                </c:pt>
                <c:pt idx="2">
                  <c:v>10-15 баллов</c:v>
                </c:pt>
                <c:pt idx="3">
                  <c:v>15-20 баллов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19</c:v>
                </c:pt>
                <c:pt idx="2">
                  <c:v>7</c:v>
                </c:pt>
                <c:pt idx="3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23E-4853-9C39-A82D9BAF51C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0-5 баллов</c:v>
                </c:pt>
                <c:pt idx="1">
                  <c:v>5-10 баллов</c:v>
                </c:pt>
                <c:pt idx="2">
                  <c:v>10-15 баллов</c:v>
                </c:pt>
                <c:pt idx="3">
                  <c:v>15-20 баллов 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23E-4853-9C39-A82D9BAF51C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0-5 баллов</c:v>
                </c:pt>
                <c:pt idx="1">
                  <c:v>5-10 баллов</c:v>
                </c:pt>
                <c:pt idx="2">
                  <c:v>10-15 баллов</c:v>
                </c:pt>
                <c:pt idx="3">
                  <c:v>15-20 баллов 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23E-4853-9C39-A82D9BAF51C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78576000"/>
        <c:axId val="181993856"/>
      </c:barChart>
      <c:catAx>
        <c:axId val="178576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1993856"/>
        <c:crosses val="autoZero"/>
        <c:auto val="1"/>
        <c:lblAlgn val="ctr"/>
        <c:lblOffset val="100"/>
        <c:noMultiLvlLbl val="0"/>
      </c:catAx>
      <c:valAx>
        <c:axId val="1819938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857600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7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91D0F5-2DB1-4C70-AB48-0C6AF5C004F7}" type="doc">
      <dgm:prSet loTypeId="urn:microsoft.com/office/officeart/2005/8/layout/lProcess1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2F63C4A-CE53-44FF-9401-A8B87AA6ADE1}">
      <dgm:prSet phldrT="[Текст]" custT="1"/>
      <dgm:spPr/>
      <dgm:t>
        <a:bodyPr/>
        <a:lstStyle/>
        <a:p>
          <a:r>
            <a:rPr lang="en-US" sz="1800" dirty="0" smtClean="0"/>
            <a:t>Main group</a:t>
          </a:r>
          <a:endParaRPr lang="ru-RU" sz="1800" dirty="0"/>
        </a:p>
      </dgm:t>
    </dgm:pt>
    <dgm:pt modelId="{14AF7262-4AF8-4F02-B9E6-FB4F16940A31}" type="parTrans" cxnId="{D04F260A-20D7-4C48-8DEB-D940195A8414}">
      <dgm:prSet/>
      <dgm:spPr/>
      <dgm:t>
        <a:bodyPr/>
        <a:lstStyle/>
        <a:p>
          <a:endParaRPr lang="ru-RU" sz="1800"/>
        </a:p>
      </dgm:t>
    </dgm:pt>
    <dgm:pt modelId="{29CB86D0-11B9-497A-A255-5523990E5CE4}" type="sibTrans" cxnId="{D04F260A-20D7-4C48-8DEB-D940195A8414}">
      <dgm:prSet/>
      <dgm:spPr/>
      <dgm:t>
        <a:bodyPr/>
        <a:lstStyle/>
        <a:p>
          <a:endParaRPr lang="ru-RU" sz="1800"/>
        </a:p>
      </dgm:t>
    </dgm:pt>
    <dgm:pt modelId="{9385E346-F912-4348-AEFE-E5FDE533F391}">
      <dgm:prSet phldrT="[Текст]" custT="1"/>
      <dgm:spPr/>
      <dgm:t>
        <a:bodyPr/>
        <a:lstStyle/>
        <a:p>
          <a:r>
            <a:rPr lang="en-US" sz="1800" dirty="0" err="1" smtClean="0"/>
            <a:t>Androgogy</a:t>
          </a:r>
          <a:endParaRPr lang="ru-RU" sz="1800" dirty="0"/>
        </a:p>
      </dgm:t>
    </dgm:pt>
    <dgm:pt modelId="{AA90EA49-A1CA-49E2-A80C-6B7076A55A4E}" type="parTrans" cxnId="{16C1656E-CDA6-47CF-8E5F-90B731264B40}">
      <dgm:prSet/>
      <dgm:spPr/>
      <dgm:t>
        <a:bodyPr/>
        <a:lstStyle/>
        <a:p>
          <a:endParaRPr lang="ru-RU" sz="1800"/>
        </a:p>
      </dgm:t>
    </dgm:pt>
    <dgm:pt modelId="{80B770FD-4159-47D0-834D-1EC85BF09244}" type="sibTrans" cxnId="{16C1656E-CDA6-47CF-8E5F-90B731264B40}">
      <dgm:prSet/>
      <dgm:spPr/>
      <dgm:t>
        <a:bodyPr/>
        <a:lstStyle/>
        <a:p>
          <a:endParaRPr lang="ru-RU" sz="1800"/>
        </a:p>
      </dgm:t>
    </dgm:pt>
    <dgm:pt modelId="{DDB0A911-733A-470F-917B-BE840FE0FF69}">
      <dgm:prSet phldrT="[Текст]" custT="1"/>
      <dgm:spPr/>
      <dgm:t>
        <a:bodyPr/>
        <a:lstStyle/>
        <a:p>
          <a:r>
            <a:rPr lang="en-US" sz="1800" dirty="0" smtClean="0"/>
            <a:t>3 groups (5students)</a:t>
          </a:r>
          <a:endParaRPr lang="ru-RU" sz="1800" dirty="0"/>
        </a:p>
      </dgm:t>
    </dgm:pt>
    <dgm:pt modelId="{80476B74-8CC6-48A8-8415-E13455921695}" type="parTrans" cxnId="{64204AB4-8BB5-4C34-856D-74D6319AE5A1}">
      <dgm:prSet/>
      <dgm:spPr/>
      <dgm:t>
        <a:bodyPr/>
        <a:lstStyle/>
        <a:p>
          <a:endParaRPr lang="ru-RU" sz="1800"/>
        </a:p>
      </dgm:t>
    </dgm:pt>
    <dgm:pt modelId="{B895F125-4BE1-4D5B-810A-71E609274F5B}" type="sibTrans" cxnId="{64204AB4-8BB5-4C34-856D-74D6319AE5A1}">
      <dgm:prSet/>
      <dgm:spPr/>
      <dgm:t>
        <a:bodyPr/>
        <a:lstStyle/>
        <a:p>
          <a:endParaRPr lang="ru-RU" sz="1800"/>
        </a:p>
      </dgm:t>
    </dgm:pt>
    <dgm:pt modelId="{D52E3ABC-CB1F-4A75-856E-4099C1226314}">
      <dgm:prSet phldrT="[Текст]" custT="1"/>
      <dgm:spPr/>
      <dgm:t>
        <a:bodyPr/>
        <a:lstStyle/>
        <a:p>
          <a:r>
            <a:rPr lang="en-US" sz="1800" dirty="0" smtClean="0"/>
            <a:t>Control group</a:t>
          </a:r>
          <a:endParaRPr lang="ru-RU" sz="1800" dirty="0"/>
        </a:p>
      </dgm:t>
    </dgm:pt>
    <dgm:pt modelId="{6A3B0F4D-1133-48EE-8B76-EC78D6E8D920}" type="parTrans" cxnId="{CF023894-708E-4FE5-AE1B-3ABFFF9DDEB4}">
      <dgm:prSet/>
      <dgm:spPr/>
      <dgm:t>
        <a:bodyPr/>
        <a:lstStyle/>
        <a:p>
          <a:endParaRPr lang="ru-RU" sz="1800"/>
        </a:p>
      </dgm:t>
    </dgm:pt>
    <dgm:pt modelId="{9C4F2313-FBA9-47A8-9246-FFE782641AD9}" type="sibTrans" cxnId="{CF023894-708E-4FE5-AE1B-3ABFFF9DDEB4}">
      <dgm:prSet/>
      <dgm:spPr/>
      <dgm:t>
        <a:bodyPr/>
        <a:lstStyle/>
        <a:p>
          <a:endParaRPr lang="ru-RU" sz="1800"/>
        </a:p>
      </dgm:t>
    </dgm:pt>
    <dgm:pt modelId="{1D264285-A33F-4EB8-B7D6-9EA70DD903C8}">
      <dgm:prSet phldrT="[Текст]" custT="1"/>
      <dgm:spPr/>
      <dgm:t>
        <a:bodyPr/>
        <a:lstStyle/>
        <a:p>
          <a:endParaRPr lang="en-US" sz="1800" dirty="0" smtClean="0"/>
        </a:p>
        <a:p>
          <a:r>
            <a:rPr lang="en-US" sz="1800" dirty="0" smtClean="0"/>
            <a:t>Traditional methods </a:t>
          </a:r>
        </a:p>
        <a:p>
          <a:endParaRPr lang="ru-RU" sz="1800" dirty="0"/>
        </a:p>
      </dgm:t>
    </dgm:pt>
    <dgm:pt modelId="{78C3DCBB-5E70-4FC2-863C-1595510390B9}" type="parTrans" cxnId="{74C10C44-4ABA-4961-B744-B26AD3144DDE}">
      <dgm:prSet/>
      <dgm:spPr/>
      <dgm:t>
        <a:bodyPr/>
        <a:lstStyle/>
        <a:p>
          <a:endParaRPr lang="ru-RU" sz="1800"/>
        </a:p>
      </dgm:t>
    </dgm:pt>
    <dgm:pt modelId="{17DC2F3E-1B70-4939-B8FF-084E960E28CB}" type="sibTrans" cxnId="{74C10C44-4ABA-4961-B744-B26AD3144DDE}">
      <dgm:prSet/>
      <dgm:spPr/>
      <dgm:t>
        <a:bodyPr/>
        <a:lstStyle/>
        <a:p>
          <a:endParaRPr lang="ru-RU" sz="1800"/>
        </a:p>
      </dgm:t>
    </dgm:pt>
    <dgm:pt modelId="{23B25AFB-43CA-453E-92F3-9810F895EF5E}">
      <dgm:prSet phldrT="[Текст]" custT="1"/>
      <dgm:spPr/>
      <dgm:t>
        <a:bodyPr/>
        <a:lstStyle/>
        <a:p>
          <a:r>
            <a:rPr lang="en-US" sz="1800" dirty="0" smtClean="0"/>
            <a:t>1 group (15 students)</a:t>
          </a:r>
          <a:endParaRPr lang="ru-RU" sz="1800" dirty="0"/>
        </a:p>
      </dgm:t>
    </dgm:pt>
    <dgm:pt modelId="{C1A328AD-1A9D-4FE9-A760-C00CA4D3E86A}" type="parTrans" cxnId="{9B6F67FB-0997-46C9-B27B-F7D37250B7D2}">
      <dgm:prSet/>
      <dgm:spPr/>
      <dgm:t>
        <a:bodyPr/>
        <a:lstStyle/>
        <a:p>
          <a:endParaRPr lang="ru-RU" sz="1800"/>
        </a:p>
      </dgm:t>
    </dgm:pt>
    <dgm:pt modelId="{3EB0DE76-CB73-48FF-8257-E546C85E0CA5}" type="sibTrans" cxnId="{9B6F67FB-0997-46C9-B27B-F7D37250B7D2}">
      <dgm:prSet/>
      <dgm:spPr/>
      <dgm:t>
        <a:bodyPr/>
        <a:lstStyle/>
        <a:p>
          <a:endParaRPr lang="ru-RU" sz="1800"/>
        </a:p>
      </dgm:t>
    </dgm:pt>
    <dgm:pt modelId="{ABE25CF7-2E21-42F6-8F0F-7F848ED1CD02}">
      <dgm:prSet custT="1"/>
      <dgm:spPr/>
      <dgm:t>
        <a:bodyPr/>
        <a:lstStyle/>
        <a:p>
          <a:r>
            <a:rPr lang="en-US" sz="1800" dirty="0" smtClean="0"/>
            <a:t>1. Case study</a:t>
          </a:r>
        </a:p>
        <a:p>
          <a:r>
            <a:rPr lang="en-US" sz="1800" dirty="0" smtClean="0"/>
            <a:t>2. Briefing </a:t>
          </a:r>
        </a:p>
        <a:p>
          <a:r>
            <a:rPr lang="en-US" sz="1800" dirty="0" smtClean="0"/>
            <a:t>3. Lab work </a:t>
          </a:r>
          <a:endParaRPr lang="ru-RU" sz="1800" dirty="0"/>
        </a:p>
      </dgm:t>
    </dgm:pt>
    <dgm:pt modelId="{6B6A403E-D90B-44A1-89BE-BE291C046070}" type="parTrans" cxnId="{A1D76B36-444E-4FE3-BAF0-DB1D9614F8B1}">
      <dgm:prSet/>
      <dgm:spPr/>
      <dgm:t>
        <a:bodyPr/>
        <a:lstStyle/>
        <a:p>
          <a:endParaRPr lang="ru-RU" sz="1800"/>
        </a:p>
      </dgm:t>
    </dgm:pt>
    <dgm:pt modelId="{D0DCA5A6-9E1B-424F-9B00-2C120858D61A}" type="sibTrans" cxnId="{A1D76B36-444E-4FE3-BAF0-DB1D9614F8B1}">
      <dgm:prSet/>
      <dgm:spPr/>
      <dgm:t>
        <a:bodyPr/>
        <a:lstStyle/>
        <a:p>
          <a:endParaRPr lang="ru-RU" sz="1800"/>
        </a:p>
      </dgm:t>
    </dgm:pt>
    <dgm:pt modelId="{2A541B60-DFF5-45E0-950A-608D506F2A27}">
      <dgm:prSet custT="1"/>
      <dgm:spPr/>
      <dgm:t>
        <a:bodyPr/>
        <a:lstStyle/>
        <a:p>
          <a:r>
            <a:rPr lang="en-US" sz="1800" dirty="0" smtClean="0"/>
            <a:t>Questions/answers</a:t>
          </a:r>
        </a:p>
        <a:p>
          <a:r>
            <a:rPr lang="en-US" sz="1800" dirty="0" smtClean="0"/>
            <a:t>Explanation of lab work</a:t>
          </a:r>
          <a:endParaRPr lang="ru-RU" sz="1800" dirty="0"/>
        </a:p>
      </dgm:t>
    </dgm:pt>
    <dgm:pt modelId="{101E7468-B776-49F5-8FE2-3DC323D1CD4F}" type="parTrans" cxnId="{276FC914-2514-42B9-9A70-99CFB2311950}">
      <dgm:prSet/>
      <dgm:spPr/>
      <dgm:t>
        <a:bodyPr/>
        <a:lstStyle/>
        <a:p>
          <a:endParaRPr lang="ru-RU" sz="1800"/>
        </a:p>
      </dgm:t>
    </dgm:pt>
    <dgm:pt modelId="{04B46D58-1454-4A5B-A8A8-E6D657751140}" type="sibTrans" cxnId="{276FC914-2514-42B9-9A70-99CFB2311950}">
      <dgm:prSet/>
      <dgm:spPr/>
      <dgm:t>
        <a:bodyPr/>
        <a:lstStyle/>
        <a:p>
          <a:endParaRPr lang="ru-RU" sz="1800"/>
        </a:p>
      </dgm:t>
    </dgm:pt>
    <dgm:pt modelId="{70C16E25-28AC-4B5D-8EA4-DD842008201B}" type="pres">
      <dgm:prSet presAssocID="{6C91D0F5-2DB1-4C70-AB48-0C6AF5C004F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15C8AF-26AC-45A1-85F6-5DF3BBDE5D2A}" type="pres">
      <dgm:prSet presAssocID="{52F63C4A-CE53-44FF-9401-A8B87AA6ADE1}" presName="vertFlow" presStyleCnt="0"/>
      <dgm:spPr/>
    </dgm:pt>
    <dgm:pt modelId="{B1F331E0-8E62-48BF-A6D2-C6C149B5934D}" type="pres">
      <dgm:prSet presAssocID="{52F63C4A-CE53-44FF-9401-A8B87AA6ADE1}" presName="header" presStyleLbl="node1" presStyleIdx="0" presStyleCnt="2"/>
      <dgm:spPr/>
      <dgm:t>
        <a:bodyPr/>
        <a:lstStyle/>
        <a:p>
          <a:endParaRPr lang="ru-RU"/>
        </a:p>
      </dgm:t>
    </dgm:pt>
    <dgm:pt modelId="{D0D2486D-88AE-40C5-9A43-BF5C7986D41B}" type="pres">
      <dgm:prSet presAssocID="{AA90EA49-A1CA-49E2-A80C-6B7076A55A4E}" presName="parTrans" presStyleLbl="sibTrans2D1" presStyleIdx="0" presStyleCnt="6"/>
      <dgm:spPr/>
      <dgm:t>
        <a:bodyPr/>
        <a:lstStyle/>
        <a:p>
          <a:endParaRPr lang="ru-RU"/>
        </a:p>
      </dgm:t>
    </dgm:pt>
    <dgm:pt modelId="{6F06B86B-1D4C-4EF8-82DB-48C7223207B0}" type="pres">
      <dgm:prSet presAssocID="{9385E346-F912-4348-AEFE-E5FDE533F391}" presName="child" presStyleLbl="alignAccFollow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E4DEA3-76CE-49DA-A140-5CF4514B8A03}" type="pres">
      <dgm:prSet presAssocID="{80B770FD-4159-47D0-834D-1EC85BF09244}" presName="sibTrans" presStyleLbl="sibTrans2D1" presStyleIdx="1" presStyleCnt="6"/>
      <dgm:spPr/>
      <dgm:t>
        <a:bodyPr/>
        <a:lstStyle/>
        <a:p>
          <a:endParaRPr lang="ru-RU"/>
        </a:p>
      </dgm:t>
    </dgm:pt>
    <dgm:pt modelId="{25B93365-EA77-416D-933D-6A818B28534D}" type="pres">
      <dgm:prSet presAssocID="{DDB0A911-733A-470F-917B-BE840FE0FF69}" presName="child" presStyleLbl="alignAccFollowNode1" presStyleIdx="1" presStyleCnt="6" custScaleX="980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AECDAB-9C0A-4C6D-A72F-0DC36551070B}" type="pres">
      <dgm:prSet presAssocID="{B895F125-4BE1-4D5B-810A-71E609274F5B}" presName="sibTrans" presStyleLbl="sibTrans2D1" presStyleIdx="2" presStyleCnt="6"/>
      <dgm:spPr/>
      <dgm:t>
        <a:bodyPr/>
        <a:lstStyle/>
        <a:p>
          <a:endParaRPr lang="ru-RU"/>
        </a:p>
      </dgm:t>
    </dgm:pt>
    <dgm:pt modelId="{CE9D7254-6295-4AC3-A6D3-805C3B9A5A58}" type="pres">
      <dgm:prSet presAssocID="{ABE25CF7-2E21-42F6-8F0F-7F848ED1CD02}" presName="child" presStyleLbl="alignAccFollow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E51579-9F3A-4D2B-A5BE-78592B65DD87}" type="pres">
      <dgm:prSet presAssocID="{52F63C4A-CE53-44FF-9401-A8B87AA6ADE1}" presName="hSp" presStyleCnt="0"/>
      <dgm:spPr/>
    </dgm:pt>
    <dgm:pt modelId="{E057915D-DB06-4B81-A2C8-81BB8107E627}" type="pres">
      <dgm:prSet presAssocID="{D52E3ABC-CB1F-4A75-856E-4099C1226314}" presName="vertFlow" presStyleCnt="0"/>
      <dgm:spPr/>
    </dgm:pt>
    <dgm:pt modelId="{71EE6D5D-55CD-4E5B-8A93-3B6FD3B49DC1}" type="pres">
      <dgm:prSet presAssocID="{D52E3ABC-CB1F-4A75-856E-4099C1226314}" presName="header" presStyleLbl="node1" presStyleIdx="1" presStyleCnt="2" custLinFactNeighborX="144" custLinFactNeighborY="17275"/>
      <dgm:spPr/>
      <dgm:t>
        <a:bodyPr/>
        <a:lstStyle/>
        <a:p>
          <a:endParaRPr lang="ru-RU"/>
        </a:p>
      </dgm:t>
    </dgm:pt>
    <dgm:pt modelId="{6535F34B-A84D-4401-96B7-C8E6973E95EA}" type="pres">
      <dgm:prSet presAssocID="{78C3DCBB-5E70-4FC2-863C-1595510390B9}" presName="parTrans" presStyleLbl="sibTrans2D1" presStyleIdx="3" presStyleCnt="6"/>
      <dgm:spPr/>
      <dgm:t>
        <a:bodyPr/>
        <a:lstStyle/>
        <a:p>
          <a:endParaRPr lang="ru-RU"/>
        </a:p>
      </dgm:t>
    </dgm:pt>
    <dgm:pt modelId="{D7F7D4B4-3CE2-4590-A2CF-F457C3249BF3}" type="pres">
      <dgm:prSet presAssocID="{1D264285-A33F-4EB8-B7D6-9EA70DD903C8}" presName="child" presStyleLbl="alignAccFollow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EAFAD1-8530-442C-8ED4-3232DBDF7596}" type="pres">
      <dgm:prSet presAssocID="{17DC2F3E-1B70-4939-B8FF-084E960E28CB}" presName="sibTrans" presStyleLbl="sibTrans2D1" presStyleIdx="4" presStyleCnt="6"/>
      <dgm:spPr/>
      <dgm:t>
        <a:bodyPr/>
        <a:lstStyle/>
        <a:p>
          <a:endParaRPr lang="ru-RU"/>
        </a:p>
      </dgm:t>
    </dgm:pt>
    <dgm:pt modelId="{7F6B2EE7-A733-4D37-BE49-F5F278533917}" type="pres">
      <dgm:prSet presAssocID="{23B25AFB-43CA-453E-92F3-9810F895EF5E}" presName="child" presStyleLbl="alignAccFollow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0F286C-1F18-41FC-84BE-459013666EB5}" type="pres">
      <dgm:prSet presAssocID="{3EB0DE76-CB73-48FF-8257-E546C85E0CA5}" presName="sibTrans" presStyleLbl="sibTrans2D1" presStyleIdx="5" presStyleCnt="6"/>
      <dgm:spPr/>
      <dgm:t>
        <a:bodyPr/>
        <a:lstStyle/>
        <a:p>
          <a:endParaRPr lang="ru-RU"/>
        </a:p>
      </dgm:t>
    </dgm:pt>
    <dgm:pt modelId="{1CCD5DB9-F2FC-408C-9374-93A3CB504179}" type="pres">
      <dgm:prSet presAssocID="{2A541B60-DFF5-45E0-950A-608D506F2A27}" presName="child" presStyleLbl="alignAccFollow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71EC05-BE46-4640-9742-5CF5CF35CDF2}" type="presOf" srcId="{DDB0A911-733A-470F-917B-BE840FE0FF69}" destId="{25B93365-EA77-416D-933D-6A818B28534D}" srcOrd="0" destOrd="0" presId="urn:microsoft.com/office/officeart/2005/8/layout/lProcess1"/>
    <dgm:cxn modelId="{F873AF1D-67C2-49B8-BA4D-4BB29685A214}" type="presOf" srcId="{78C3DCBB-5E70-4FC2-863C-1595510390B9}" destId="{6535F34B-A84D-4401-96B7-C8E6973E95EA}" srcOrd="0" destOrd="0" presId="urn:microsoft.com/office/officeart/2005/8/layout/lProcess1"/>
    <dgm:cxn modelId="{64204AB4-8BB5-4C34-856D-74D6319AE5A1}" srcId="{52F63C4A-CE53-44FF-9401-A8B87AA6ADE1}" destId="{DDB0A911-733A-470F-917B-BE840FE0FF69}" srcOrd="1" destOrd="0" parTransId="{80476B74-8CC6-48A8-8415-E13455921695}" sibTransId="{B895F125-4BE1-4D5B-810A-71E609274F5B}"/>
    <dgm:cxn modelId="{D04F260A-20D7-4C48-8DEB-D940195A8414}" srcId="{6C91D0F5-2DB1-4C70-AB48-0C6AF5C004F7}" destId="{52F63C4A-CE53-44FF-9401-A8B87AA6ADE1}" srcOrd="0" destOrd="0" parTransId="{14AF7262-4AF8-4F02-B9E6-FB4F16940A31}" sibTransId="{29CB86D0-11B9-497A-A255-5523990E5CE4}"/>
    <dgm:cxn modelId="{0E026562-50A5-4137-8DB8-040AAA30DA43}" type="presOf" srcId="{9385E346-F912-4348-AEFE-E5FDE533F391}" destId="{6F06B86B-1D4C-4EF8-82DB-48C7223207B0}" srcOrd="0" destOrd="0" presId="urn:microsoft.com/office/officeart/2005/8/layout/lProcess1"/>
    <dgm:cxn modelId="{E0553694-5E5F-40F1-BEC1-CA79BD09F015}" type="presOf" srcId="{D52E3ABC-CB1F-4A75-856E-4099C1226314}" destId="{71EE6D5D-55CD-4E5B-8A93-3B6FD3B49DC1}" srcOrd="0" destOrd="0" presId="urn:microsoft.com/office/officeart/2005/8/layout/lProcess1"/>
    <dgm:cxn modelId="{276FC914-2514-42B9-9A70-99CFB2311950}" srcId="{D52E3ABC-CB1F-4A75-856E-4099C1226314}" destId="{2A541B60-DFF5-45E0-950A-608D506F2A27}" srcOrd="2" destOrd="0" parTransId="{101E7468-B776-49F5-8FE2-3DC323D1CD4F}" sibTransId="{04B46D58-1454-4A5B-A8A8-E6D657751140}"/>
    <dgm:cxn modelId="{21F04892-75AB-4985-AFC3-49BF527275DD}" type="presOf" srcId="{3EB0DE76-CB73-48FF-8257-E546C85E0CA5}" destId="{9E0F286C-1F18-41FC-84BE-459013666EB5}" srcOrd="0" destOrd="0" presId="urn:microsoft.com/office/officeart/2005/8/layout/lProcess1"/>
    <dgm:cxn modelId="{6AEAC942-6F13-4AAA-B78C-24B4726F6DB3}" type="presOf" srcId="{80B770FD-4159-47D0-834D-1EC85BF09244}" destId="{C5E4DEA3-76CE-49DA-A140-5CF4514B8A03}" srcOrd="0" destOrd="0" presId="urn:microsoft.com/office/officeart/2005/8/layout/lProcess1"/>
    <dgm:cxn modelId="{87DF6691-4FF0-4B71-BEA0-825038C18598}" type="presOf" srcId="{6C91D0F5-2DB1-4C70-AB48-0C6AF5C004F7}" destId="{70C16E25-28AC-4B5D-8EA4-DD842008201B}" srcOrd="0" destOrd="0" presId="urn:microsoft.com/office/officeart/2005/8/layout/lProcess1"/>
    <dgm:cxn modelId="{58315458-2A5A-408B-B4BB-69BD7402EFF1}" type="presOf" srcId="{23B25AFB-43CA-453E-92F3-9810F895EF5E}" destId="{7F6B2EE7-A733-4D37-BE49-F5F278533917}" srcOrd="0" destOrd="0" presId="urn:microsoft.com/office/officeart/2005/8/layout/lProcess1"/>
    <dgm:cxn modelId="{A1D76B36-444E-4FE3-BAF0-DB1D9614F8B1}" srcId="{52F63C4A-CE53-44FF-9401-A8B87AA6ADE1}" destId="{ABE25CF7-2E21-42F6-8F0F-7F848ED1CD02}" srcOrd="2" destOrd="0" parTransId="{6B6A403E-D90B-44A1-89BE-BE291C046070}" sibTransId="{D0DCA5A6-9E1B-424F-9B00-2C120858D61A}"/>
    <dgm:cxn modelId="{AD173903-8968-4A8B-B624-28B21153B19E}" type="presOf" srcId="{52F63C4A-CE53-44FF-9401-A8B87AA6ADE1}" destId="{B1F331E0-8E62-48BF-A6D2-C6C149B5934D}" srcOrd="0" destOrd="0" presId="urn:microsoft.com/office/officeart/2005/8/layout/lProcess1"/>
    <dgm:cxn modelId="{74C10C44-4ABA-4961-B744-B26AD3144DDE}" srcId="{D52E3ABC-CB1F-4A75-856E-4099C1226314}" destId="{1D264285-A33F-4EB8-B7D6-9EA70DD903C8}" srcOrd="0" destOrd="0" parTransId="{78C3DCBB-5E70-4FC2-863C-1595510390B9}" sibTransId="{17DC2F3E-1B70-4939-B8FF-084E960E28CB}"/>
    <dgm:cxn modelId="{BC2E5EC1-CF00-4C30-AAC8-3F9F429C1E6E}" type="presOf" srcId="{AA90EA49-A1CA-49E2-A80C-6B7076A55A4E}" destId="{D0D2486D-88AE-40C5-9A43-BF5C7986D41B}" srcOrd="0" destOrd="0" presId="urn:microsoft.com/office/officeart/2005/8/layout/lProcess1"/>
    <dgm:cxn modelId="{CF023894-708E-4FE5-AE1B-3ABFFF9DDEB4}" srcId="{6C91D0F5-2DB1-4C70-AB48-0C6AF5C004F7}" destId="{D52E3ABC-CB1F-4A75-856E-4099C1226314}" srcOrd="1" destOrd="0" parTransId="{6A3B0F4D-1133-48EE-8B76-EC78D6E8D920}" sibTransId="{9C4F2313-FBA9-47A8-9246-FFE782641AD9}"/>
    <dgm:cxn modelId="{9B6F67FB-0997-46C9-B27B-F7D37250B7D2}" srcId="{D52E3ABC-CB1F-4A75-856E-4099C1226314}" destId="{23B25AFB-43CA-453E-92F3-9810F895EF5E}" srcOrd="1" destOrd="0" parTransId="{C1A328AD-1A9D-4FE9-A760-C00CA4D3E86A}" sibTransId="{3EB0DE76-CB73-48FF-8257-E546C85E0CA5}"/>
    <dgm:cxn modelId="{B8FC4038-3CDA-4B40-9306-CA648F972B8C}" type="presOf" srcId="{B895F125-4BE1-4D5B-810A-71E609274F5B}" destId="{26AECDAB-9C0A-4C6D-A72F-0DC36551070B}" srcOrd="0" destOrd="0" presId="urn:microsoft.com/office/officeart/2005/8/layout/lProcess1"/>
    <dgm:cxn modelId="{FA7B88A9-5578-4F8B-B76F-8611EA2C5038}" type="presOf" srcId="{ABE25CF7-2E21-42F6-8F0F-7F848ED1CD02}" destId="{CE9D7254-6295-4AC3-A6D3-805C3B9A5A58}" srcOrd="0" destOrd="0" presId="urn:microsoft.com/office/officeart/2005/8/layout/lProcess1"/>
    <dgm:cxn modelId="{49296A8B-EC7D-47DA-A7CA-11D0E5E5EE25}" type="presOf" srcId="{2A541B60-DFF5-45E0-950A-608D506F2A27}" destId="{1CCD5DB9-F2FC-408C-9374-93A3CB504179}" srcOrd="0" destOrd="0" presId="urn:microsoft.com/office/officeart/2005/8/layout/lProcess1"/>
    <dgm:cxn modelId="{16C1656E-CDA6-47CF-8E5F-90B731264B40}" srcId="{52F63C4A-CE53-44FF-9401-A8B87AA6ADE1}" destId="{9385E346-F912-4348-AEFE-E5FDE533F391}" srcOrd="0" destOrd="0" parTransId="{AA90EA49-A1CA-49E2-A80C-6B7076A55A4E}" sibTransId="{80B770FD-4159-47D0-834D-1EC85BF09244}"/>
    <dgm:cxn modelId="{846C329F-42B2-4F55-9D41-4568F1B0DE51}" type="presOf" srcId="{17DC2F3E-1B70-4939-B8FF-084E960E28CB}" destId="{FBEAFAD1-8530-442C-8ED4-3232DBDF7596}" srcOrd="0" destOrd="0" presId="urn:microsoft.com/office/officeart/2005/8/layout/lProcess1"/>
    <dgm:cxn modelId="{4939E9AC-10A6-4B5F-8D3A-542CB7887B29}" type="presOf" srcId="{1D264285-A33F-4EB8-B7D6-9EA70DD903C8}" destId="{D7F7D4B4-3CE2-4590-A2CF-F457C3249BF3}" srcOrd="0" destOrd="0" presId="urn:microsoft.com/office/officeart/2005/8/layout/lProcess1"/>
    <dgm:cxn modelId="{9DE30689-2832-4FF3-AF30-938A5B0A04E6}" type="presParOf" srcId="{70C16E25-28AC-4B5D-8EA4-DD842008201B}" destId="{2B15C8AF-26AC-45A1-85F6-5DF3BBDE5D2A}" srcOrd="0" destOrd="0" presId="urn:microsoft.com/office/officeart/2005/8/layout/lProcess1"/>
    <dgm:cxn modelId="{71EE5FA6-3862-46DD-ADCE-1494C0736DA5}" type="presParOf" srcId="{2B15C8AF-26AC-45A1-85F6-5DF3BBDE5D2A}" destId="{B1F331E0-8E62-48BF-A6D2-C6C149B5934D}" srcOrd="0" destOrd="0" presId="urn:microsoft.com/office/officeart/2005/8/layout/lProcess1"/>
    <dgm:cxn modelId="{97D64F95-1688-47AE-B78C-DC658D00DFE2}" type="presParOf" srcId="{2B15C8AF-26AC-45A1-85F6-5DF3BBDE5D2A}" destId="{D0D2486D-88AE-40C5-9A43-BF5C7986D41B}" srcOrd="1" destOrd="0" presId="urn:microsoft.com/office/officeart/2005/8/layout/lProcess1"/>
    <dgm:cxn modelId="{3D4804C7-4BA4-4B54-91C4-7412F0576BE7}" type="presParOf" srcId="{2B15C8AF-26AC-45A1-85F6-5DF3BBDE5D2A}" destId="{6F06B86B-1D4C-4EF8-82DB-48C7223207B0}" srcOrd="2" destOrd="0" presId="urn:microsoft.com/office/officeart/2005/8/layout/lProcess1"/>
    <dgm:cxn modelId="{AD44EE5B-2156-43CB-AEE9-C9DCF46043F7}" type="presParOf" srcId="{2B15C8AF-26AC-45A1-85F6-5DF3BBDE5D2A}" destId="{C5E4DEA3-76CE-49DA-A140-5CF4514B8A03}" srcOrd="3" destOrd="0" presId="urn:microsoft.com/office/officeart/2005/8/layout/lProcess1"/>
    <dgm:cxn modelId="{67FC7575-19A0-48D6-836A-5B3A3E118723}" type="presParOf" srcId="{2B15C8AF-26AC-45A1-85F6-5DF3BBDE5D2A}" destId="{25B93365-EA77-416D-933D-6A818B28534D}" srcOrd="4" destOrd="0" presId="urn:microsoft.com/office/officeart/2005/8/layout/lProcess1"/>
    <dgm:cxn modelId="{47C20818-5AE9-4727-94CE-8B42944589A0}" type="presParOf" srcId="{2B15C8AF-26AC-45A1-85F6-5DF3BBDE5D2A}" destId="{26AECDAB-9C0A-4C6D-A72F-0DC36551070B}" srcOrd="5" destOrd="0" presId="urn:microsoft.com/office/officeart/2005/8/layout/lProcess1"/>
    <dgm:cxn modelId="{AAF3A546-D102-4F92-B8AD-BB637EB885F4}" type="presParOf" srcId="{2B15C8AF-26AC-45A1-85F6-5DF3BBDE5D2A}" destId="{CE9D7254-6295-4AC3-A6D3-805C3B9A5A58}" srcOrd="6" destOrd="0" presId="urn:microsoft.com/office/officeart/2005/8/layout/lProcess1"/>
    <dgm:cxn modelId="{09F4E119-DEDA-425C-81A7-715B07860246}" type="presParOf" srcId="{70C16E25-28AC-4B5D-8EA4-DD842008201B}" destId="{B5E51579-9F3A-4D2B-A5BE-78592B65DD87}" srcOrd="1" destOrd="0" presId="urn:microsoft.com/office/officeart/2005/8/layout/lProcess1"/>
    <dgm:cxn modelId="{3EF16665-C439-4957-880D-DDC6024B3174}" type="presParOf" srcId="{70C16E25-28AC-4B5D-8EA4-DD842008201B}" destId="{E057915D-DB06-4B81-A2C8-81BB8107E627}" srcOrd="2" destOrd="0" presId="urn:microsoft.com/office/officeart/2005/8/layout/lProcess1"/>
    <dgm:cxn modelId="{A05F8BC5-2E1B-44BC-8E19-F6816A6770F6}" type="presParOf" srcId="{E057915D-DB06-4B81-A2C8-81BB8107E627}" destId="{71EE6D5D-55CD-4E5B-8A93-3B6FD3B49DC1}" srcOrd="0" destOrd="0" presId="urn:microsoft.com/office/officeart/2005/8/layout/lProcess1"/>
    <dgm:cxn modelId="{D6C4BC8F-48C9-4290-A0E9-21BF8D60B327}" type="presParOf" srcId="{E057915D-DB06-4B81-A2C8-81BB8107E627}" destId="{6535F34B-A84D-4401-96B7-C8E6973E95EA}" srcOrd="1" destOrd="0" presId="urn:microsoft.com/office/officeart/2005/8/layout/lProcess1"/>
    <dgm:cxn modelId="{EA12CDE7-EDF6-4FE0-8A44-3CB5A7FC9BE9}" type="presParOf" srcId="{E057915D-DB06-4B81-A2C8-81BB8107E627}" destId="{D7F7D4B4-3CE2-4590-A2CF-F457C3249BF3}" srcOrd="2" destOrd="0" presId="urn:microsoft.com/office/officeart/2005/8/layout/lProcess1"/>
    <dgm:cxn modelId="{EBEE3D84-ED8B-46D7-801E-A6F822027E1D}" type="presParOf" srcId="{E057915D-DB06-4B81-A2C8-81BB8107E627}" destId="{FBEAFAD1-8530-442C-8ED4-3232DBDF7596}" srcOrd="3" destOrd="0" presId="urn:microsoft.com/office/officeart/2005/8/layout/lProcess1"/>
    <dgm:cxn modelId="{3621488D-40C2-409D-BF10-00DC51E6D213}" type="presParOf" srcId="{E057915D-DB06-4B81-A2C8-81BB8107E627}" destId="{7F6B2EE7-A733-4D37-BE49-F5F278533917}" srcOrd="4" destOrd="0" presId="urn:microsoft.com/office/officeart/2005/8/layout/lProcess1"/>
    <dgm:cxn modelId="{B10D9E8C-D13A-4FA0-B056-E96939D5EEB5}" type="presParOf" srcId="{E057915D-DB06-4B81-A2C8-81BB8107E627}" destId="{9E0F286C-1F18-41FC-84BE-459013666EB5}" srcOrd="5" destOrd="0" presId="urn:microsoft.com/office/officeart/2005/8/layout/lProcess1"/>
    <dgm:cxn modelId="{0B76F9FD-8296-4908-A9AD-CC1A9EA45969}" type="presParOf" srcId="{E057915D-DB06-4B81-A2C8-81BB8107E627}" destId="{1CCD5DB9-F2FC-408C-9374-93A3CB504179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F331E0-8E62-48BF-A6D2-C6C149B5934D}">
      <dsp:nvSpPr>
        <dsp:cNvPr id="0" name=""/>
        <dsp:cNvSpPr/>
      </dsp:nvSpPr>
      <dsp:spPr>
        <a:xfrm>
          <a:off x="4401" y="139652"/>
          <a:ext cx="3158728" cy="7896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Main group</a:t>
          </a:r>
          <a:endParaRPr lang="ru-RU" sz="1800" kern="1200" dirty="0"/>
        </a:p>
      </dsp:txBody>
      <dsp:txXfrm>
        <a:off x="27530" y="162781"/>
        <a:ext cx="3112470" cy="743424"/>
      </dsp:txXfrm>
    </dsp:sp>
    <dsp:sp modelId="{D0D2486D-88AE-40C5-9A43-BF5C7986D41B}">
      <dsp:nvSpPr>
        <dsp:cNvPr id="0" name=""/>
        <dsp:cNvSpPr/>
      </dsp:nvSpPr>
      <dsp:spPr>
        <a:xfrm rot="5400000">
          <a:off x="1514668" y="998432"/>
          <a:ext cx="138194" cy="138194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06B86B-1D4C-4EF8-82DB-48C7223207B0}">
      <dsp:nvSpPr>
        <dsp:cNvPr id="0" name=""/>
        <dsp:cNvSpPr/>
      </dsp:nvSpPr>
      <dsp:spPr>
        <a:xfrm>
          <a:off x="4401" y="1205723"/>
          <a:ext cx="3158728" cy="78968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Androgogy</a:t>
          </a:r>
          <a:endParaRPr lang="ru-RU" sz="1800" kern="1200" dirty="0"/>
        </a:p>
      </dsp:txBody>
      <dsp:txXfrm>
        <a:off x="27530" y="1228852"/>
        <a:ext cx="3112470" cy="743424"/>
      </dsp:txXfrm>
    </dsp:sp>
    <dsp:sp modelId="{C5E4DEA3-76CE-49DA-A140-5CF4514B8A03}">
      <dsp:nvSpPr>
        <dsp:cNvPr id="0" name=""/>
        <dsp:cNvSpPr/>
      </dsp:nvSpPr>
      <dsp:spPr>
        <a:xfrm rot="5400000">
          <a:off x="1514668" y="2064502"/>
          <a:ext cx="138194" cy="138194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B93365-EA77-416D-933D-6A818B28534D}">
      <dsp:nvSpPr>
        <dsp:cNvPr id="0" name=""/>
        <dsp:cNvSpPr/>
      </dsp:nvSpPr>
      <dsp:spPr>
        <a:xfrm>
          <a:off x="34630" y="2271794"/>
          <a:ext cx="3098270" cy="78968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3 groups (5students)</a:t>
          </a:r>
          <a:endParaRPr lang="ru-RU" sz="1800" kern="1200" dirty="0"/>
        </a:p>
      </dsp:txBody>
      <dsp:txXfrm>
        <a:off x="57759" y="2294923"/>
        <a:ext cx="3052012" cy="743424"/>
      </dsp:txXfrm>
    </dsp:sp>
    <dsp:sp modelId="{26AECDAB-9C0A-4C6D-A72F-0DC36551070B}">
      <dsp:nvSpPr>
        <dsp:cNvPr id="0" name=""/>
        <dsp:cNvSpPr/>
      </dsp:nvSpPr>
      <dsp:spPr>
        <a:xfrm rot="5400000">
          <a:off x="1514668" y="3130573"/>
          <a:ext cx="138194" cy="138194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9D7254-6295-4AC3-A6D3-805C3B9A5A58}">
      <dsp:nvSpPr>
        <dsp:cNvPr id="0" name=""/>
        <dsp:cNvSpPr/>
      </dsp:nvSpPr>
      <dsp:spPr>
        <a:xfrm>
          <a:off x="4401" y="3337865"/>
          <a:ext cx="3158728" cy="78968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1. Case study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2. Briefing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3. Lab work </a:t>
          </a:r>
          <a:endParaRPr lang="ru-RU" sz="1800" kern="1200" dirty="0"/>
        </a:p>
      </dsp:txBody>
      <dsp:txXfrm>
        <a:off x="27530" y="3360994"/>
        <a:ext cx="3112470" cy="743424"/>
      </dsp:txXfrm>
    </dsp:sp>
    <dsp:sp modelId="{71EE6D5D-55CD-4E5B-8A93-3B6FD3B49DC1}">
      <dsp:nvSpPr>
        <dsp:cNvPr id="0" name=""/>
        <dsp:cNvSpPr/>
      </dsp:nvSpPr>
      <dsp:spPr>
        <a:xfrm>
          <a:off x="3609752" y="187399"/>
          <a:ext cx="3158728" cy="7896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Control group</a:t>
          </a:r>
          <a:endParaRPr lang="ru-RU" sz="1800" kern="1200" dirty="0"/>
        </a:p>
      </dsp:txBody>
      <dsp:txXfrm>
        <a:off x="3632881" y="210528"/>
        <a:ext cx="3112470" cy="743424"/>
      </dsp:txXfrm>
    </dsp:sp>
    <dsp:sp modelId="{6535F34B-A84D-4401-96B7-C8E6973E95EA}">
      <dsp:nvSpPr>
        <dsp:cNvPr id="0" name=""/>
        <dsp:cNvSpPr/>
      </dsp:nvSpPr>
      <dsp:spPr>
        <a:xfrm rot="5414859">
          <a:off x="5129755" y="1022305"/>
          <a:ext cx="114322" cy="138194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F7D4B4-3CE2-4590-A2CF-F457C3249BF3}">
      <dsp:nvSpPr>
        <dsp:cNvPr id="0" name=""/>
        <dsp:cNvSpPr/>
      </dsp:nvSpPr>
      <dsp:spPr>
        <a:xfrm>
          <a:off x="3605351" y="1205723"/>
          <a:ext cx="3158728" cy="78968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Traditional methods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3628480" y="1228852"/>
        <a:ext cx="3112470" cy="743424"/>
      </dsp:txXfrm>
    </dsp:sp>
    <dsp:sp modelId="{FBEAFAD1-8530-442C-8ED4-3232DBDF7596}">
      <dsp:nvSpPr>
        <dsp:cNvPr id="0" name=""/>
        <dsp:cNvSpPr/>
      </dsp:nvSpPr>
      <dsp:spPr>
        <a:xfrm rot="5400000">
          <a:off x="5115618" y="2064502"/>
          <a:ext cx="138194" cy="138194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6B2EE7-A733-4D37-BE49-F5F278533917}">
      <dsp:nvSpPr>
        <dsp:cNvPr id="0" name=""/>
        <dsp:cNvSpPr/>
      </dsp:nvSpPr>
      <dsp:spPr>
        <a:xfrm>
          <a:off x="3605351" y="2271794"/>
          <a:ext cx="3158728" cy="78968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1 group (15 students)</a:t>
          </a:r>
          <a:endParaRPr lang="ru-RU" sz="1800" kern="1200" dirty="0"/>
        </a:p>
      </dsp:txBody>
      <dsp:txXfrm>
        <a:off x="3628480" y="2294923"/>
        <a:ext cx="3112470" cy="743424"/>
      </dsp:txXfrm>
    </dsp:sp>
    <dsp:sp modelId="{9E0F286C-1F18-41FC-84BE-459013666EB5}">
      <dsp:nvSpPr>
        <dsp:cNvPr id="0" name=""/>
        <dsp:cNvSpPr/>
      </dsp:nvSpPr>
      <dsp:spPr>
        <a:xfrm rot="5400000">
          <a:off x="5115618" y="3130573"/>
          <a:ext cx="138194" cy="138194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CD5DB9-F2FC-408C-9374-93A3CB504179}">
      <dsp:nvSpPr>
        <dsp:cNvPr id="0" name=""/>
        <dsp:cNvSpPr/>
      </dsp:nvSpPr>
      <dsp:spPr>
        <a:xfrm>
          <a:off x="3605351" y="3337865"/>
          <a:ext cx="3158728" cy="78968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Questions/answers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Explanation of lab work</a:t>
          </a:r>
          <a:endParaRPr lang="ru-RU" sz="1800" kern="1200" dirty="0"/>
        </a:p>
      </dsp:txBody>
      <dsp:txXfrm>
        <a:off x="3628480" y="3360994"/>
        <a:ext cx="3112470" cy="7434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8509" y="660349"/>
            <a:ext cx="718698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1">
                <a:solidFill>
                  <a:srgbClr val="93C50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1">
                <a:solidFill>
                  <a:srgbClr val="93C50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1">
                <a:solidFill>
                  <a:srgbClr val="93C50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92124" y="0"/>
            <a:ext cx="1600200" cy="6858000"/>
          </a:xfrm>
          <a:custGeom>
            <a:avLst/>
            <a:gdLst/>
            <a:ahLst/>
            <a:cxnLst/>
            <a:rect l="l" t="t" r="r" b="b"/>
            <a:pathLst>
              <a:path w="1600200" h="6858000">
                <a:moveTo>
                  <a:pt x="1600200" y="0"/>
                </a:moveTo>
                <a:lnTo>
                  <a:pt x="0" y="0"/>
                </a:lnTo>
                <a:lnTo>
                  <a:pt x="0" y="6858000"/>
                </a:lnTo>
                <a:lnTo>
                  <a:pt x="1600200" y="6858000"/>
                </a:lnTo>
                <a:lnTo>
                  <a:pt x="1600200" y="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7724" y="0"/>
            <a:ext cx="990600" cy="6858000"/>
          </a:xfrm>
          <a:custGeom>
            <a:avLst/>
            <a:gdLst/>
            <a:ahLst/>
            <a:cxnLst/>
            <a:rect l="l" t="t" r="r" b="b"/>
            <a:pathLst>
              <a:path w="990600" h="6858000">
                <a:moveTo>
                  <a:pt x="990600" y="0"/>
                </a:moveTo>
                <a:lnTo>
                  <a:pt x="457200" y="0"/>
                </a:lnTo>
                <a:lnTo>
                  <a:pt x="228600" y="0"/>
                </a:lnTo>
                <a:lnTo>
                  <a:pt x="0" y="0"/>
                </a:lnTo>
                <a:lnTo>
                  <a:pt x="0" y="6858000"/>
                </a:lnTo>
                <a:lnTo>
                  <a:pt x="228600" y="6858000"/>
                </a:lnTo>
                <a:lnTo>
                  <a:pt x="457200" y="6858000"/>
                </a:lnTo>
                <a:lnTo>
                  <a:pt x="990600" y="6858000"/>
                </a:lnTo>
                <a:lnTo>
                  <a:pt x="990600" y="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414272" y="0"/>
            <a:ext cx="1600200" cy="6858000"/>
          </a:xfrm>
          <a:custGeom>
            <a:avLst/>
            <a:gdLst/>
            <a:ahLst/>
            <a:cxnLst/>
            <a:rect l="l" t="t" r="r" b="b"/>
            <a:pathLst>
              <a:path w="1600200" h="6858000">
                <a:moveTo>
                  <a:pt x="1600200" y="0"/>
                </a:moveTo>
                <a:lnTo>
                  <a:pt x="0" y="0"/>
                </a:lnTo>
                <a:lnTo>
                  <a:pt x="0" y="6858000"/>
                </a:lnTo>
                <a:lnTo>
                  <a:pt x="1600200" y="6858000"/>
                </a:lnTo>
                <a:lnTo>
                  <a:pt x="1600200" y="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499872" y="0"/>
            <a:ext cx="990600" cy="6858000"/>
          </a:xfrm>
          <a:custGeom>
            <a:avLst/>
            <a:gdLst/>
            <a:ahLst/>
            <a:cxnLst/>
            <a:rect l="l" t="t" r="r" b="b"/>
            <a:pathLst>
              <a:path w="990600" h="6858000">
                <a:moveTo>
                  <a:pt x="990600" y="0"/>
                </a:moveTo>
                <a:lnTo>
                  <a:pt x="457200" y="0"/>
                </a:lnTo>
                <a:lnTo>
                  <a:pt x="228600" y="0"/>
                </a:lnTo>
                <a:lnTo>
                  <a:pt x="0" y="0"/>
                </a:lnTo>
                <a:lnTo>
                  <a:pt x="0" y="6858000"/>
                </a:lnTo>
                <a:lnTo>
                  <a:pt x="228600" y="6858000"/>
                </a:lnTo>
                <a:lnTo>
                  <a:pt x="457200" y="6858000"/>
                </a:lnTo>
                <a:lnTo>
                  <a:pt x="990600" y="6858000"/>
                </a:lnTo>
                <a:lnTo>
                  <a:pt x="990600" y="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6707123" y="0"/>
            <a:ext cx="1600200" cy="6858000"/>
          </a:xfrm>
          <a:custGeom>
            <a:avLst/>
            <a:gdLst/>
            <a:ahLst/>
            <a:cxnLst/>
            <a:rect l="l" t="t" r="r" b="b"/>
            <a:pathLst>
              <a:path w="1600200" h="6858000">
                <a:moveTo>
                  <a:pt x="1600200" y="0"/>
                </a:moveTo>
                <a:lnTo>
                  <a:pt x="0" y="0"/>
                </a:lnTo>
                <a:lnTo>
                  <a:pt x="0" y="6858000"/>
                </a:lnTo>
                <a:lnTo>
                  <a:pt x="1600200" y="6858000"/>
                </a:lnTo>
                <a:lnTo>
                  <a:pt x="1600200" y="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8231124" y="0"/>
            <a:ext cx="913130" cy="6858000"/>
          </a:xfrm>
          <a:custGeom>
            <a:avLst/>
            <a:gdLst/>
            <a:ahLst/>
            <a:cxnLst/>
            <a:rect l="l" t="t" r="r" b="b"/>
            <a:pathLst>
              <a:path w="913129" h="6858000">
                <a:moveTo>
                  <a:pt x="912863" y="0"/>
                </a:moveTo>
                <a:lnTo>
                  <a:pt x="762000" y="0"/>
                </a:lnTo>
                <a:lnTo>
                  <a:pt x="533400" y="0"/>
                </a:lnTo>
                <a:lnTo>
                  <a:pt x="0" y="0"/>
                </a:lnTo>
                <a:lnTo>
                  <a:pt x="0" y="6858000"/>
                </a:lnTo>
                <a:lnTo>
                  <a:pt x="533400" y="6858000"/>
                </a:lnTo>
                <a:lnTo>
                  <a:pt x="762000" y="6858000"/>
                </a:lnTo>
                <a:lnTo>
                  <a:pt x="912863" y="6858000"/>
                </a:lnTo>
                <a:lnTo>
                  <a:pt x="912863" y="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3887723" y="0"/>
            <a:ext cx="2819400" cy="6858000"/>
          </a:xfrm>
          <a:custGeom>
            <a:avLst/>
            <a:gdLst/>
            <a:ahLst/>
            <a:cxnLst/>
            <a:rect l="l" t="t" r="r" b="b"/>
            <a:pathLst>
              <a:path w="2819400" h="6858000">
                <a:moveTo>
                  <a:pt x="2819400" y="0"/>
                </a:moveTo>
                <a:lnTo>
                  <a:pt x="0" y="0"/>
                </a:lnTo>
                <a:lnTo>
                  <a:pt x="0" y="6858000"/>
                </a:lnTo>
                <a:lnTo>
                  <a:pt x="2819400" y="6858000"/>
                </a:lnTo>
                <a:lnTo>
                  <a:pt x="2819400" y="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2973324" y="0"/>
            <a:ext cx="990600" cy="6858000"/>
          </a:xfrm>
          <a:custGeom>
            <a:avLst/>
            <a:gdLst/>
            <a:ahLst/>
            <a:cxnLst/>
            <a:rect l="l" t="t" r="r" b="b"/>
            <a:pathLst>
              <a:path w="990600" h="6858000">
                <a:moveTo>
                  <a:pt x="990600" y="0"/>
                </a:moveTo>
                <a:lnTo>
                  <a:pt x="457200" y="0"/>
                </a:lnTo>
                <a:lnTo>
                  <a:pt x="228600" y="0"/>
                </a:lnTo>
                <a:lnTo>
                  <a:pt x="0" y="0"/>
                </a:lnTo>
                <a:lnTo>
                  <a:pt x="0" y="6858000"/>
                </a:lnTo>
                <a:lnTo>
                  <a:pt x="228600" y="6858000"/>
                </a:lnTo>
                <a:lnTo>
                  <a:pt x="457200" y="6858000"/>
                </a:lnTo>
                <a:lnTo>
                  <a:pt x="990600" y="6858000"/>
                </a:lnTo>
                <a:lnTo>
                  <a:pt x="990600" y="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65532" y="3486410"/>
            <a:ext cx="9078595" cy="2715260"/>
          </a:xfrm>
          <a:custGeom>
            <a:avLst/>
            <a:gdLst/>
            <a:ahLst/>
            <a:cxnLst/>
            <a:rect l="l" t="t" r="r" b="b"/>
            <a:pathLst>
              <a:path w="9078595" h="2715260">
                <a:moveTo>
                  <a:pt x="0" y="2664542"/>
                </a:moveTo>
                <a:lnTo>
                  <a:pt x="44897" y="2667239"/>
                </a:lnTo>
                <a:lnTo>
                  <a:pt x="89827" y="2669929"/>
                </a:lnTo>
                <a:lnTo>
                  <a:pt x="134821" y="2672605"/>
                </a:lnTo>
                <a:lnTo>
                  <a:pt x="179912" y="2675260"/>
                </a:lnTo>
                <a:lnTo>
                  <a:pt x="225132" y="2677888"/>
                </a:lnTo>
                <a:lnTo>
                  <a:pt x="270512" y="2680480"/>
                </a:lnTo>
                <a:lnTo>
                  <a:pt x="316086" y="2683031"/>
                </a:lnTo>
                <a:lnTo>
                  <a:pt x="361886" y="2685534"/>
                </a:lnTo>
                <a:lnTo>
                  <a:pt x="407943" y="2687980"/>
                </a:lnTo>
                <a:lnTo>
                  <a:pt x="454290" y="2690365"/>
                </a:lnTo>
                <a:lnTo>
                  <a:pt x="500959" y="2692680"/>
                </a:lnTo>
                <a:lnTo>
                  <a:pt x="547982" y="2694918"/>
                </a:lnTo>
                <a:lnTo>
                  <a:pt x="595392" y="2697074"/>
                </a:lnTo>
                <a:lnTo>
                  <a:pt x="643221" y="2699139"/>
                </a:lnTo>
                <a:lnTo>
                  <a:pt x="691501" y="2701107"/>
                </a:lnTo>
                <a:lnTo>
                  <a:pt x="740264" y="2702971"/>
                </a:lnTo>
                <a:lnTo>
                  <a:pt x="789542" y="2704723"/>
                </a:lnTo>
                <a:lnTo>
                  <a:pt x="839368" y="2706358"/>
                </a:lnTo>
                <a:lnTo>
                  <a:pt x="889773" y="2707869"/>
                </a:lnTo>
                <a:lnTo>
                  <a:pt x="940791" y="2709247"/>
                </a:lnTo>
                <a:lnTo>
                  <a:pt x="992453" y="2710486"/>
                </a:lnTo>
                <a:lnTo>
                  <a:pt x="1044791" y="2711580"/>
                </a:lnTo>
                <a:lnTo>
                  <a:pt x="1097838" y="2712521"/>
                </a:lnTo>
                <a:lnTo>
                  <a:pt x="1151625" y="2713303"/>
                </a:lnTo>
                <a:lnTo>
                  <a:pt x="1206186" y="2713918"/>
                </a:lnTo>
                <a:lnTo>
                  <a:pt x="1261552" y="2714360"/>
                </a:lnTo>
                <a:lnTo>
                  <a:pt x="1317756" y="2714622"/>
                </a:lnTo>
                <a:lnTo>
                  <a:pt x="1374829" y="2714696"/>
                </a:lnTo>
                <a:lnTo>
                  <a:pt x="1432804" y="2714576"/>
                </a:lnTo>
                <a:lnTo>
                  <a:pt x="1491713" y="2714254"/>
                </a:lnTo>
                <a:lnTo>
                  <a:pt x="1551589" y="2713725"/>
                </a:lnTo>
                <a:lnTo>
                  <a:pt x="1612463" y="2712981"/>
                </a:lnTo>
                <a:lnTo>
                  <a:pt x="1674368" y="2712015"/>
                </a:lnTo>
                <a:lnTo>
                  <a:pt x="1717496" y="2711270"/>
                </a:lnTo>
                <a:lnTo>
                  <a:pt x="1761028" y="2710516"/>
                </a:lnTo>
                <a:lnTo>
                  <a:pt x="1804957" y="2709749"/>
                </a:lnTo>
                <a:lnTo>
                  <a:pt x="1849280" y="2708963"/>
                </a:lnTo>
                <a:lnTo>
                  <a:pt x="1893993" y="2708156"/>
                </a:lnTo>
                <a:lnTo>
                  <a:pt x="1939090" y="2707323"/>
                </a:lnTo>
                <a:lnTo>
                  <a:pt x="1984567" y="2706460"/>
                </a:lnTo>
                <a:lnTo>
                  <a:pt x="2030419" y="2705562"/>
                </a:lnTo>
                <a:lnTo>
                  <a:pt x="2076643" y="2704625"/>
                </a:lnTo>
                <a:lnTo>
                  <a:pt x="2123233" y="2703646"/>
                </a:lnTo>
                <a:lnTo>
                  <a:pt x="2170185" y="2702619"/>
                </a:lnTo>
                <a:lnTo>
                  <a:pt x="2217495" y="2701541"/>
                </a:lnTo>
                <a:lnTo>
                  <a:pt x="2265158" y="2700408"/>
                </a:lnTo>
                <a:lnTo>
                  <a:pt x="2313169" y="2699216"/>
                </a:lnTo>
                <a:lnTo>
                  <a:pt x="2361525" y="2697959"/>
                </a:lnTo>
                <a:lnTo>
                  <a:pt x="2410220" y="2696635"/>
                </a:lnTo>
                <a:lnTo>
                  <a:pt x="2459250" y="2695239"/>
                </a:lnTo>
                <a:lnTo>
                  <a:pt x="2508610" y="2693766"/>
                </a:lnTo>
                <a:lnTo>
                  <a:pt x="2558297" y="2692213"/>
                </a:lnTo>
                <a:lnTo>
                  <a:pt x="2608305" y="2690575"/>
                </a:lnTo>
                <a:lnTo>
                  <a:pt x="2658630" y="2688848"/>
                </a:lnTo>
                <a:lnTo>
                  <a:pt x="2709267" y="2687028"/>
                </a:lnTo>
                <a:lnTo>
                  <a:pt x="2760213" y="2685111"/>
                </a:lnTo>
                <a:lnTo>
                  <a:pt x="2811462" y="2683092"/>
                </a:lnTo>
                <a:lnTo>
                  <a:pt x="2863010" y="2680968"/>
                </a:lnTo>
                <a:lnTo>
                  <a:pt x="2914853" y="2678734"/>
                </a:lnTo>
                <a:lnTo>
                  <a:pt x="2966985" y="2676386"/>
                </a:lnTo>
                <a:lnTo>
                  <a:pt x="3019403" y="2673920"/>
                </a:lnTo>
                <a:lnTo>
                  <a:pt x="3072102" y="2671331"/>
                </a:lnTo>
                <a:lnTo>
                  <a:pt x="3125077" y="2668616"/>
                </a:lnTo>
                <a:lnTo>
                  <a:pt x="3178324" y="2665770"/>
                </a:lnTo>
                <a:lnTo>
                  <a:pt x="3231839" y="2662790"/>
                </a:lnTo>
                <a:lnTo>
                  <a:pt x="3285617" y="2659670"/>
                </a:lnTo>
                <a:lnTo>
                  <a:pt x="3339653" y="2656407"/>
                </a:lnTo>
                <a:lnTo>
                  <a:pt x="3393943" y="2652996"/>
                </a:lnTo>
                <a:lnTo>
                  <a:pt x="3448482" y="2649434"/>
                </a:lnTo>
                <a:lnTo>
                  <a:pt x="3503266" y="2645716"/>
                </a:lnTo>
                <a:lnTo>
                  <a:pt x="3558291" y="2641837"/>
                </a:lnTo>
                <a:lnTo>
                  <a:pt x="3613552" y="2637795"/>
                </a:lnTo>
                <a:lnTo>
                  <a:pt x="3669044" y="2633584"/>
                </a:lnTo>
                <a:lnTo>
                  <a:pt x="3724762" y="2629201"/>
                </a:lnTo>
                <a:lnTo>
                  <a:pt x="3780704" y="2624641"/>
                </a:lnTo>
                <a:lnTo>
                  <a:pt x="3836863" y="2619900"/>
                </a:lnTo>
                <a:lnTo>
                  <a:pt x="3893235" y="2614973"/>
                </a:lnTo>
                <a:lnTo>
                  <a:pt x="3949817" y="2609858"/>
                </a:lnTo>
                <a:lnTo>
                  <a:pt x="4006602" y="2604549"/>
                </a:lnTo>
                <a:lnTo>
                  <a:pt x="4063588" y="2599042"/>
                </a:lnTo>
                <a:lnTo>
                  <a:pt x="4120768" y="2593333"/>
                </a:lnTo>
                <a:lnTo>
                  <a:pt x="4166137" y="2588697"/>
                </a:lnTo>
                <a:lnTo>
                  <a:pt x="4212100" y="2583936"/>
                </a:lnTo>
                <a:lnTo>
                  <a:pt x="4258634" y="2579050"/>
                </a:lnTo>
                <a:lnTo>
                  <a:pt x="4305717" y="2574044"/>
                </a:lnTo>
                <a:lnTo>
                  <a:pt x="4353327" y="2568918"/>
                </a:lnTo>
                <a:lnTo>
                  <a:pt x="4401442" y="2563674"/>
                </a:lnTo>
                <a:lnTo>
                  <a:pt x="4450040" y="2558316"/>
                </a:lnTo>
                <a:lnTo>
                  <a:pt x="4499098" y="2552844"/>
                </a:lnTo>
                <a:lnTo>
                  <a:pt x="4548593" y="2547260"/>
                </a:lnTo>
                <a:lnTo>
                  <a:pt x="4598504" y="2541568"/>
                </a:lnTo>
                <a:lnTo>
                  <a:pt x="4648809" y="2535768"/>
                </a:lnTo>
                <a:lnTo>
                  <a:pt x="4699484" y="2529863"/>
                </a:lnTo>
                <a:lnTo>
                  <a:pt x="4750508" y="2523855"/>
                </a:lnTo>
                <a:lnTo>
                  <a:pt x="4801858" y="2517746"/>
                </a:lnTo>
                <a:lnTo>
                  <a:pt x="4853512" y="2511538"/>
                </a:lnTo>
                <a:lnTo>
                  <a:pt x="4905448" y="2505233"/>
                </a:lnTo>
                <a:lnTo>
                  <a:pt x="4957644" y="2498833"/>
                </a:lnTo>
                <a:lnTo>
                  <a:pt x="5010077" y="2492340"/>
                </a:lnTo>
                <a:lnTo>
                  <a:pt x="5062725" y="2485757"/>
                </a:lnTo>
                <a:lnTo>
                  <a:pt x="5115565" y="2479084"/>
                </a:lnTo>
                <a:lnTo>
                  <a:pt x="5168575" y="2472325"/>
                </a:lnTo>
                <a:lnTo>
                  <a:pt x="5221734" y="2465480"/>
                </a:lnTo>
                <a:lnTo>
                  <a:pt x="5275018" y="2458554"/>
                </a:lnTo>
                <a:lnTo>
                  <a:pt x="5328406" y="2451546"/>
                </a:lnTo>
                <a:lnTo>
                  <a:pt x="5381875" y="2444460"/>
                </a:lnTo>
                <a:lnTo>
                  <a:pt x="5435403" y="2437297"/>
                </a:lnTo>
                <a:lnTo>
                  <a:pt x="5488967" y="2430060"/>
                </a:lnTo>
                <a:lnTo>
                  <a:pt x="5542545" y="2422750"/>
                </a:lnTo>
                <a:lnTo>
                  <a:pt x="5596116" y="2415370"/>
                </a:lnTo>
                <a:lnTo>
                  <a:pt x="5649656" y="2407921"/>
                </a:lnTo>
                <a:lnTo>
                  <a:pt x="5703143" y="2400406"/>
                </a:lnTo>
                <a:lnTo>
                  <a:pt x="5756556" y="2392826"/>
                </a:lnTo>
                <a:lnTo>
                  <a:pt x="5809871" y="2385184"/>
                </a:lnTo>
                <a:lnTo>
                  <a:pt x="5863067" y="2377482"/>
                </a:lnTo>
                <a:lnTo>
                  <a:pt x="5916120" y="2369722"/>
                </a:lnTo>
                <a:lnTo>
                  <a:pt x="5969010" y="2361905"/>
                </a:lnTo>
                <a:lnTo>
                  <a:pt x="6021714" y="2354035"/>
                </a:lnTo>
                <a:lnTo>
                  <a:pt x="6074208" y="2346112"/>
                </a:lnTo>
                <a:lnTo>
                  <a:pt x="6126472" y="2338139"/>
                </a:lnTo>
                <a:lnTo>
                  <a:pt x="6178482" y="2330118"/>
                </a:lnTo>
                <a:lnTo>
                  <a:pt x="6230217" y="2322051"/>
                </a:lnTo>
                <a:lnTo>
                  <a:pt x="6281654" y="2313940"/>
                </a:lnTo>
                <a:lnTo>
                  <a:pt x="6332771" y="2305787"/>
                </a:lnTo>
                <a:lnTo>
                  <a:pt x="6383545" y="2297595"/>
                </a:lnTo>
                <a:lnTo>
                  <a:pt x="6433954" y="2289364"/>
                </a:lnTo>
                <a:lnTo>
                  <a:pt x="6483977" y="2281098"/>
                </a:lnTo>
                <a:lnTo>
                  <a:pt x="6533590" y="2272798"/>
                </a:lnTo>
                <a:lnTo>
                  <a:pt x="6582771" y="2264466"/>
                </a:lnTo>
                <a:lnTo>
                  <a:pt x="6631499" y="2256104"/>
                </a:lnTo>
                <a:lnTo>
                  <a:pt x="6679750" y="2247715"/>
                </a:lnTo>
                <a:lnTo>
                  <a:pt x="6727503" y="2239300"/>
                </a:lnTo>
                <a:lnTo>
                  <a:pt x="6774735" y="2230862"/>
                </a:lnTo>
                <a:lnTo>
                  <a:pt x="6821423" y="2222402"/>
                </a:lnTo>
                <a:lnTo>
                  <a:pt x="6867547" y="2213923"/>
                </a:lnTo>
                <a:lnTo>
                  <a:pt x="6913082" y="2205426"/>
                </a:lnTo>
                <a:lnTo>
                  <a:pt x="6958008" y="2196914"/>
                </a:lnTo>
                <a:lnTo>
                  <a:pt x="7002301" y="2188388"/>
                </a:lnTo>
                <a:lnTo>
                  <a:pt x="7045940" y="2179851"/>
                </a:lnTo>
                <a:lnTo>
                  <a:pt x="7088902" y="2171305"/>
                </a:lnTo>
                <a:lnTo>
                  <a:pt x="7131164" y="2162751"/>
                </a:lnTo>
                <a:lnTo>
                  <a:pt x="7172706" y="2154193"/>
                </a:lnTo>
                <a:lnTo>
                  <a:pt x="7233990" y="2141279"/>
                </a:lnTo>
                <a:lnTo>
                  <a:pt x="7295292" y="2128018"/>
                </a:lnTo>
                <a:lnTo>
                  <a:pt x="7356561" y="2114429"/>
                </a:lnTo>
                <a:lnTo>
                  <a:pt x="7417744" y="2100531"/>
                </a:lnTo>
                <a:lnTo>
                  <a:pt x="7478789" y="2086344"/>
                </a:lnTo>
                <a:lnTo>
                  <a:pt x="7539643" y="2071887"/>
                </a:lnTo>
                <a:lnTo>
                  <a:pt x="7600255" y="2057181"/>
                </a:lnTo>
                <a:lnTo>
                  <a:pt x="7660572" y="2042245"/>
                </a:lnTo>
                <a:lnTo>
                  <a:pt x="7720543" y="2027099"/>
                </a:lnTo>
                <a:lnTo>
                  <a:pt x="7780114" y="2011762"/>
                </a:lnTo>
                <a:lnTo>
                  <a:pt x="7839234" y="1996253"/>
                </a:lnTo>
                <a:lnTo>
                  <a:pt x="7897850" y="1980594"/>
                </a:lnTo>
                <a:lnTo>
                  <a:pt x="7955910" y="1964802"/>
                </a:lnTo>
                <a:lnTo>
                  <a:pt x="8013363" y="1948898"/>
                </a:lnTo>
                <a:lnTo>
                  <a:pt x="8070155" y="1932902"/>
                </a:lnTo>
                <a:lnTo>
                  <a:pt x="8126235" y="1916833"/>
                </a:lnTo>
                <a:lnTo>
                  <a:pt x="8181550" y="1900711"/>
                </a:lnTo>
                <a:lnTo>
                  <a:pt x="8236049" y="1884555"/>
                </a:lnTo>
                <a:lnTo>
                  <a:pt x="8289678" y="1868385"/>
                </a:lnTo>
                <a:lnTo>
                  <a:pt x="8342386" y="1852221"/>
                </a:lnTo>
                <a:lnTo>
                  <a:pt x="8394121" y="1836083"/>
                </a:lnTo>
                <a:lnTo>
                  <a:pt x="8444830" y="1819989"/>
                </a:lnTo>
                <a:lnTo>
                  <a:pt x="8494462" y="1803960"/>
                </a:lnTo>
                <a:lnTo>
                  <a:pt x="8542963" y="1788015"/>
                </a:lnTo>
                <a:lnTo>
                  <a:pt x="8590282" y="1772174"/>
                </a:lnTo>
                <a:lnTo>
                  <a:pt x="8636367" y="1756457"/>
                </a:lnTo>
                <a:lnTo>
                  <a:pt x="8681165" y="1740883"/>
                </a:lnTo>
                <a:lnTo>
                  <a:pt x="8724624" y="1725472"/>
                </a:lnTo>
                <a:lnTo>
                  <a:pt x="8766692" y="1710243"/>
                </a:lnTo>
                <a:lnTo>
                  <a:pt x="8807316" y="1695216"/>
                </a:lnTo>
                <a:lnTo>
                  <a:pt x="8846446" y="1680412"/>
                </a:lnTo>
                <a:lnTo>
                  <a:pt x="8884027" y="1665848"/>
                </a:lnTo>
                <a:lnTo>
                  <a:pt x="8920009" y="1651546"/>
                </a:lnTo>
                <a:lnTo>
                  <a:pt x="8986963" y="1623804"/>
                </a:lnTo>
                <a:lnTo>
                  <a:pt x="9046892" y="1597341"/>
                </a:lnTo>
                <a:lnTo>
                  <a:pt x="9074091" y="1584639"/>
                </a:lnTo>
                <a:lnTo>
                  <a:pt x="9078468" y="1582506"/>
                </a:lnTo>
              </a:path>
              <a:path w="9078595" h="2715260">
                <a:moveTo>
                  <a:pt x="0" y="872229"/>
                </a:moveTo>
                <a:lnTo>
                  <a:pt x="35919" y="853180"/>
                </a:lnTo>
                <a:lnTo>
                  <a:pt x="71982" y="834132"/>
                </a:lnTo>
                <a:lnTo>
                  <a:pt x="108333" y="815087"/>
                </a:lnTo>
                <a:lnTo>
                  <a:pt x="145116" y="796048"/>
                </a:lnTo>
                <a:lnTo>
                  <a:pt x="182474" y="777015"/>
                </a:lnTo>
                <a:lnTo>
                  <a:pt x="220551" y="757991"/>
                </a:lnTo>
                <a:lnTo>
                  <a:pt x="259492" y="738977"/>
                </a:lnTo>
                <a:lnTo>
                  <a:pt x="299440" y="719976"/>
                </a:lnTo>
                <a:lnTo>
                  <a:pt x="340539" y="700988"/>
                </a:lnTo>
                <a:lnTo>
                  <a:pt x="382933" y="682016"/>
                </a:lnTo>
                <a:lnTo>
                  <a:pt x="426766" y="663060"/>
                </a:lnTo>
                <a:lnTo>
                  <a:pt x="472181" y="644124"/>
                </a:lnTo>
                <a:lnTo>
                  <a:pt x="519323" y="625208"/>
                </a:lnTo>
                <a:lnTo>
                  <a:pt x="568335" y="606315"/>
                </a:lnTo>
                <a:lnTo>
                  <a:pt x="619361" y="587445"/>
                </a:lnTo>
                <a:lnTo>
                  <a:pt x="672546" y="568602"/>
                </a:lnTo>
                <a:lnTo>
                  <a:pt x="728032" y="549786"/>
                </a:lnTo>
                <a:lnTo>
                  <a:pt x="785965" y="530999"/>
                </a:lnTo>
                <a:lnTo>
                  <a:pt x="846487" y="512243"/>
                </a:lnTo>
                <a:lnTo>
                  <a:pt x="909743" y="493519"/>
                </a:lnTo>
                <a:lnTo>
                  <a:pt x="975877" y="474830"/>
                </a:lnTo>
                <a:lnTo>
                  <a:pt x="1045032" y="456177"/>
                </a:lnTo>
                <a:lnTo>
                  <a:pt x="1082442" y="446311"/>
                </a:lnTo>
                <a:lnTo>
                  <a:pt x="1120581" y="436245"/>
                </a:lnTo>
                <a:lnTo>
                  <a:pt x="1159438" y="425994"/>
                </a:lnTo>
                <a:lnTo>
                  <a:pt x="1199000" y="415576"/>
                </a:lnTo>
                <a:lnTo>
                  <a:pt x="1239256" y="405004"/>
                </a:lnTo>
                <a:lnTo>
                  <a:pt x="1280195" y="394297"/>
                </a:lnTo>
                <a:lnTo>
                  <a:pt x="1321804" y="383469"/>
                </a:lnTo>
                <a:lnTo>
                  <a:pt x="1364074" y="372536"/>
                </a:lnTo>
                <a:lnTo>
                  <a:pt x="1406991" y="361514"/>
                </a:lnTo>
                <a:lnTo>
                  <a:pt x="1450545" y="350419"/>
                </a:lnTo>
                <a:lnTo>
                  <a:pt x="1494724" y="339268"/>
                </a:lnTo>
                <a:lnTo>
                  <a:pt x="1539516" y="328075"/>
                </a:lnTo>
                <a:lnTo>
                  <a:pt x="1584910" y="316858"/>
                </a:lnTo>
                <a:lnTo>
                  <a:pt x="1630895" y="305631"/>
                </a:lnTo>
                <a:lnTo>
                  <a:pt x="1677458" y="294410"/>
                </a:lnTo>
                <a:lnTo>
                  <a:pt x="1724589" y="283212"/>
                </a:lnTo>
                <a:lnTo>
                  <a:pt x="1772276" y="272053"/>
                </a:lnTo>
                <a:lnTo>
                  <a:pt x="1820507" y="260948"/>
                </a:lnTo>
                <a:lnTo>
                  <a:pt x="1869271" y="249913"/>
                </a:lnTo>
                <a:lnTo>
                  <a:pt x="1918556" y="238964"/>
                </a:lnTo>
                <a:lnTo>
                  <a:pt x="1968350" y="228117"/>
                </a:lnTo>
                <a:lnTo>
                  <a:pt x="2018643" y="217388"/>
                </a:lnTo>
                <a:lnTo>
                  <a:pt x="2069423" y="206793"/>
                </a:lnTo>
                <a:lnTo>
                  <a:pt x="2120677" y="196348"/>
                </a:lnTo>
                <a:lnTo>
                  <a:pt x="2172396" y="186068"/>
                </a:lnTo>
                <a:lnTo>
                  <a:pt x="2224566" y="175970"/>
                </a:lnTo>
                <a:lnTo>
                  <a:pt x="2277177" y="166069"/>
                </a:lnTo>
                <a:lnTo>
                  <a:pt x="2330217" y="156382"/>
                </a:lnTo>
                <a:lnTo>
                  <a:pt x="2383675" y="146924"/>
                </a:lnTo>
                <a:lnTo>
                  <a:pt x="2437538" y="137711"/>
                </a:lnTo>
                <a:lnTo>
                  <a:pt x="2491796" y="128759"/>
                </a:lnTo>
                <a:lnTo>
                  <a:pt x="2546437" y="120084"/>
                </a:lnTo>
                <a:lnTo>
                  <a:pt x="2601449" y="111702"/>
                </a:lnTo>
                <a:lnTo>
                  <a:pt x="2656822" y="103628"/>
                </a:lnTo>
                <a:lnTo>
                  <a:pt x="2712542" y="95879"/>
                </a:lnTo>
                <a:lnTo>
                  <a:pt x="2768600" y="88471"/>
                </a:lnTo>
                <a:lnTo>
                  <a:pt x="2824982" y="81419"/>
                </a:lnTo>
                <a:lnTo>
                  <a:pt x="2881679" y="74740"/>
                </a:lnTo>
                <a:lnTo>
                  <a:pt x="2938678" y="68449"/>
                </a:lnTo>
                <a:lnTo>
                  <a:pt x="2995967" y="62561"/>
                </a:lnTo>
                <a:lnTo>
                  <a:pt x="3053536" y="57094"/>
                </a:lnTo>
                <a:lnTo>
                  <a:pt x="3111373" y="52063"/>
                </a:lnTo>
                <a:lnTo>
                  <a:pt x="3155803" y="48448"/>
                </a:lnTo>
                <a:lnTo>
                  <a:pt x="3200573" y="44959"/>
                </a:lnTo>
                <a:lnTo>
                  <a:pt x="3245678" y="41597"/>
                </a:lnTo>
                <a:lnTo>
                  <a:pt x="3291111" y="38362"/>
                </a:lnTo>
                <a:lnTo>
                  <a:pt x="3336868" y="35255"/>
                </a:lnTo>
                <a:lnTo>
                  <a:pt x="3382943" y="32275"/>
                </a:lnTo>
                <a:lnTo>
                  <a:pt x="3429330" y="29425"/>
                </a:lnTo>
                <a:lnTo>
                  <a:pt x="3476023" y="26703"/>
                </a:lnTo>
                <a:lnTo>
                  <a:pt x="3523018" y="24111"/>
                </a:lnTo>
                <a:lnTo>
                  <a:pt x="3570308" y="21648"/>
                </a:lnTo>
                <a:lnTo>
                  <a:pt x="3617888" y="19316"/>
                </a:lnTo>
                <a:lnTo>
                  <a:pt x="3665752" y="17114"/>
                </a:lnTo>
                <a:lnTo>
                  <a:pt x="3713896" y="15043"/>
                </a:lnTo>
                <a:lnTo>
                  <a:pt x="3762312" y="13104"/>
                </a:lnTo>
                <a:lnTo>
                  <a:pt x="3810996" y="11297"/>
                </a:lnTo>
                <a:lnTo>
                  <a:pt x="3859942" y="9622"/>
                </a:lnTo>
                <a:lnTo>
                  <a:pt x="3909144" y="8079"/>
                </a:lnTo>
                <a:lnTo>
                  <a:pt x="3958598" y="6670"/>
                </a:lnTo>
                <a:lnTo>
                  <a:pt x="4008297" y="5395"/>
                </a:lnTo>
                <a:lnTo>
                  <a:pt x="4058235" y="4254"/>
                </a:lnTo>
                <a:lnTo>
                  <a:pt x="4108408" y="3247"/>
                </a:lnTo>
                <a:lnTo>
                  <a:pt x="4158810" y="2375"/>
                </a:lnTo>
                <a:lnTo>
                  <a:pt x="4209434" y="1638"/>
                </a:lnTo>
                <a:lnTo>
                  <a:pt x="4260276" y="1037"/>
                </a:lnTo>
                <a:lnTo>
                  <a:pt x="4311330" y="572"/>
                </a:lnTo>
                <a:lnTo>
                  <a:pt x="4362591" y="244"/>
                </a:lnTo>
                <a:lnTo>
                  <a:pt x="4414052" y="53"/>
                </a:lnTo>
                <a:lnTo>
                  <a:pt x="4465708" y="0"/>
                </a:lnTo>
                <a:lnTo>
                  <a:pt x="4517554" y="84"/>
                </a:lnTo>
                <a:lnTo>
                  <a:pt x="4569585" y="306"/>
                </a:lnTo>
                <a:lnTo>
                  <a:pt x="4621793" y="667"/>
                </a:lnTo>
                <a:lnTo>
                  <a:pt x="4674175" y="1168"/>
                </a:lnTo>
                <a:lnTo>
                  <a:pt x="4726724" y="1808"/>
                </a:lnTo>
                <a:lnTo>
                  <a:pt x="4779435" y="2588"/>
                </a:lnTo>
                <a:lnTo>
                  <a:pt x="4832302" y="3508"/>
                </a:lnTo>
                <a:lnTo>
                  <a:pt x="4885320" y="4569"/>
                </a:lnTo>
                <a:lnTo>
                  <a:pt x="4938483" y="5772"/>
                </a:lnTo>
                <a:lnTo>
                  <a:pt x="4991785" y="7116"/>
                </a:lnTo>
                <a:lnTo>
                  <a:pt x="5045222" y="8603"/>
                </a:lnTo>
                <a:lnTo>
                  <a:pt x="5098787" y="10232"/>
                </a:lnTo>
                <a:lnTo>
                  <a:pt x="5152475" y="12004"/>
                </a:lnTo>
                <a:lnTo>
                  <a:pt x="5206280" y="13919"/>
                </a:lnTo>
                <a:lnTo>
                  <a:pt x="5260196" y="15978"/>
                </a:lnTo>
                <a:lnTo>
                  <a:pt x="5314219" y="18182"/>
                </a:lnTo>
                <a:lnTo>
                  <a:pt x="5368342" y="20530"/>
                </a:lnTo>
                <a:lnTo>
                  <a:pt x="5422561" y="23023"/>
                </a:lnTo>
                <a:lnTo>
                  <a:pt x="5476868" y="25662"/>
                </a:lnTo>
                <a:lnTo>
                  <a:pt x="5531260" y="28447"/>
                </a:lnTo>
                <a:lnTo>
                  <a:pt x="5585730" y="31378"/>
                </a:lnTo>
                <a:lnTo>
                  <a:pt x="5640273" y="34456"/>
                </a:lnTo>
                <a:lnTo>
                  <a:pt x="5694882" y="37681"/>
                </a:lnTo>
                <a:lnTo>
                  <a:pt x="5749554" y="41054"/>
                </a:lnTo>
                <a:lnTo>
                  <a:pt x="5804281" y="44575"/>
                </a:lnTo>
                <a:lnTo>
                  <a:pt x="5859059" y="48245"/>
                </a:lnTo>
                <a:lnTo>
                  <a:pt x="5913882" y="52063"/>
                </a:lnTo>
                <a:lnTo>
                  <a:pt x="5961497" y="55558"/>
                </a:lnTo>
                <a:lnTo>
                  <a:pt x="6010054" y="59357"/>
                </a:lnTo>
                <a:lnTo>
                  <a:pt x="6059512" y="63450"/>
                </a:lnTo>
                <a:lnTo>
                  <a:pt x="6109828" y="67827"/>
                </a:lnTo>
                <a:lnTo>
                  <a:pt x="6160963" y="72478"/>
                </a:lnTo>
                <a:lnTo>
                  <a:pt x="6212875" y="77394"/>
                </a:lnTo>
                <a:lnTo>
                  <a:pt x="6265523" y="82565"/>
                </a:lnTo>
                <a:lnTo>
                  <a:pt x="6318865" y="87981"/>
                </a:lnTo>
                <a:lnTo>
                  <a:pt x="6372861" y="93633"/>
                </a:lnTo>
                <a:lnTo>
                  <a:pt x="6427469" y="99509"/>
                </a:lnTo>
                <a:lnTo>
                  <a:pt x="6482648" y="105602"/>
                </a:lnTo>
                <a:lnTo>
                  <a:pt x="6538356" y="111900"/>
                </a:lnTo>
                <a:lnTo>
                  <a:pt x="6594554" y="118394"/>
                </a:lnTo>
                <a:lnTo>
                  <a:pt x="6651199" y="125075"/>
                </a:lnTo>
                <a:lnTo>
                  <a:pt x="6708250" y="131932"/>
                </a:lnTo>
                <a:lnTo>
                  <a:pt x="6765667" y="138955"/>
                </a:lnTo>
                <a:lnTo>
                  <a:pt x="6823407" y="146135"/>
                </a:lnTo>
                <a:lnTo>
                  <a:pt x="6881430" y="153463"/>
                </a:lnTo>
                <a:lnTo>
                  <a:pt x="6939695" y="160927"/>
                </a:lnTo>
                <a:lnTo>
                  <a:pt x="6998160" y="168519"/>
                </a:lnTo>
                <a:lnTo>
                  <a:pt x="7056785" y="176229"/>
                </a:lnTo>
                <a:lnTo>
                  <a:pt x="7115528" y="184046"/>
                </a:lnTo>
                <a:lnTo>
                  <a:pt x="7174347" y="191962"/>
                </a:lnTo>
                <a:lnTo>
                  <a:pt x="7233203" y="199966"/>
                </a:lnTo>
                <a:lnTo>
                  <a:pt x="7292053" y="208048"/>
                </a:lnTo>
                <a:lnTo>
                  <a:pt x="7350856" y="216198"/>
                </a:lnTo>
                <a:lnTo>
                  <a:pt x="7409571" y="224408"/>
                </a:lnTo>
                <a:lnTo>
                  <a:pt x="7468158" y="232667"/>
                </a:lnTo>
                <a:lnTo>
                  <a:pt x="7526574" y="240964"/>
                </a:lnTo>
                <a:lnTo>
                  <a:pt x="7584779" y="249291"/>
                </a:lnTo>
                <a:lnTo>
                  <a:pt x="7642732" y="257638"/>
                </a:lnTo>
                <a:lnTo>
                  <a:pt x="7700390" y="265995"/>
                </a:lnTo>
                <a:lnTo>
                  <a:pt x="7757714" y="274351"/>
                </a:lnTo>
                <a:lnTo>
                  <a:pt x="7814662" y="282698"/>
                </a:lnTo>
                <a:lnTo>
                  <a:pt x="7871193" y="291025"/>
                </a:lnTo>
                <a:lnTo>
                  <a:pt x="7927265" y="299323"/>
                </a:lnTo>
                <a:lnTo>
                  <a:pt x="7982838" y="307581"/>
                </a:lnTo>
                <a:lnTo>
                  <a:pt x="8037870" y="315791"/>
                </a:lnTo>
                <a:lnTo>
                  <a:pt x="8092320" y="323942"/>
                </a:lnTo>
                <a:lnTo>
                  <a:pt x="8146147" y="332024"/>
                </a:lnTo>
                <a:lnTo>
                  <a:pt x="8199310" y="340028"/>
                </a:lnTo>
                <a:lnTo>
                  <a:pt x="8251767" y="347943"/>
                </a:lnTo>
                <a:lnTo>
                  <a:pt x="8303478" y="355760"/>
                </a:lnTo>
                <a:lnTo>
                  <a:pt x="8354400" y="363470"/>
                </a:lnTo>
                <a:lnTo>
                  <a:pt x="8404494" y="371062"/>
                </a:lnTo>
                <a:lnTo>
                  <a:pt x="8453718" y="378527"/>
                </a:lnTo>
                <a:lnTo>
                  <a:pt x="8502030" y="385854"/>
                </a:lnTo>
                <a:lnTo>
                  <a:pt x="8549389" y="393034"/>
                </a:lnTo>
                <a:lnTo>
                  <a:pt x="8595755" y="400058"/>
                </a:lnTo>
                <a:lnTo>
                  <a:pt x="8641087" y="406915"/>
                </a:lnTo>
                <a:lnTo>
                  <a:pt x="8685342" y="413595"/>
                </a:lnTo>
                <a:lnTo>
                  <a:pt x="8728479" y="420090"/>
                </a:lnTo>
                <a:lnTo>
                  <a:pt x="8770459" y="426388"/>
                </a:lnTo>
                <a:lnTo>
                  <a:pt x="8811239" y="432480"/>
                </a:lnTo>
                <a:lnTo>
                  <a:pt x="8850778" y="438357"/>
                </a:lnTo>
                <a:lnTo>
                  <a:pt x="8889035" y="444008"/>
                </a:lnTo>
                <a:lnTo>
                  <a:pt x="8961538" y="454595"/>
                </a:lnTo>
                <a:lnTo>
                  <a:pt x="9028420" y="464163"/>
                </a:lnTo>
                <a:lnTo>
                  <a:pt x="9059649" y="468540"/>
                </a:lnTo>
                <a:lnTo>
                  <a:pt x="9078468" y="471133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53340" y="5640323"/>
            <a:ext cx="3005455" cy="1211580"/>
          </a:xfrm>
          <a:custGeom>
            <a:avLst/>
            <a:gdLst/>
            <a:ahLst/>
            <a:cxnLst/>
            <a:rect l="l" t="t" r="r" b="b"/>
            <a:pathLst>
              <a:path w="3005455" h="1211579">
                <a:moveTo>
                  <a:pt x="0" y="0"/>
                </a:moveTo>
                <a:lnTo>
                  <a:pt x="51736" y="23523"/>
                </a:lnTo>
                <a:lnTo>
                  <a:pt x="103465" y="47039"/>
                </a:lnTo>
                <a:lnTo>
                  <a:pt x="155181" y="70542"/>
                </a:lnTo>
                <a:lnTo>
                  <a:pt x="206875" y="94025"/>
                </a:lnTo>
                <a:lnTo>
                  <a:pt x="258542" y="117481"/>
                </a:lnTo>
                <a:lnTo>
                  <a:pt x="310173" y="140903"/>
                </a:lnTo>
                <a:lnTo>
                  <a:pt x="361763" y="164285"/>
                </a:lnTo>
                <a:lnTo>
                  <a:pt x="413304" y="187620"/>
                </a:lnTo>
                <a:lnTo>
                  <a:pt x="464788" y="210901"/>
                </a:lnTo>
                <a:lnTo>
                  <a:pt x="516210" y="234122"/>
                </a:lnTo>
                <a:lnTo>
                  <a:pt x="567562" y="257275"/>
                </a:lnTo>
                <a:lnTo>
                  <a:pt x="618837" y="280354"/>
                </a:lnTo>
                <a:lnTo>
                  <a:pt x="670028" y="303352"/>
                </a:lnTo>
                <a:lnTo>
                  <a:pt x="721127" y="326263"/>
                </a:lnTo>
                <a:lnTo>
                  <a:pt x="772129" y="349080"/>
                </a:lnTo>
                <a:lnTo>
                  <a:pt x="823026" y="371796"/>
                </a:lnTo>
                <a:lnTo>
                  <a:pt x="873811" y="394404"/>
                </a:lnTo>
                <a:lnTo>
                  <a:pt x="924477" y="416898"/>
                </a:lnTo>
                <a:lnTo>
                  <a:pt x="975017" y="439271"/>
                </a:lnTo>
                <a:lnTo>
                  <a:pt x="1025424" y="461515"/>
                </a:lnTo>
                <a:lnTo>
                  <a:pt x="1075691" y="483626"/>
                </a:lnTo>
                <a:lnTo>
                  <a:pt x="1125811" y="505594"/>
                </a:lnTo>
                <a:lnTo>
                  <a:pt x="1175776" y="527415"/>
                </a:lnTo>
                <a:lnTo>
                  <a:pt x="1225581" y="549081"/>
                </a:lnTo>
                <a:lnTo>
                  <a:pt x="1275218" y="570586"/>
                </a:lnTo>
                <a:lnTo>
                  <a:pt x="1324680" y="591923"/>
                </a:lnTo>
                <a:lnTo>
                  <a:pt x="1373960" y="613084"/>
                </a:lnTo>
                <a:lnTo>
                  <a:pt x="1423050" y="634064"/>
                </a:lnTo>
                <a:lnTo>
                  <a:pt x="1471945" y="654855"/>
                </a:lnTo>
                <a:lnTo>
                  <a:pt x="1520637" y="675452"/>
                </a:lnTo>
                <a:lnTo>
                  <a:pt x="1569118" y="695846"/>
                </a:lnTo>
                <a:lnTo>
                  <a:pt x="1617383" y="716032"/>
                </a:lnTo>
                <a:lnTo>
                  <a:pt x="1665423" y="736002"/>
                </a:lnTo>
                <a:lnTo>
                  <a:pt x="1713232" y="755751"/>
                </a:lnTo>
                <a:lnTo>
                  <a:pt x="1760804" y="775270"/>
                </a:lnTo>
                <a:lnTo>
                  <a:pt x="1808130" y="794555"/>
                </a:lnTo>
                <a:lnTo>
                  <a:pt x="1855204" y="813597"/>
                </a:lnTo>
                <a:lnTo>
                  <a:pt x="1902019" y="832390"/>
                </a:lnTo>
                <a:lnTo>
                  <a:pt x="1948568" y="850927"/>
                </a:lnTo>
                <a:lnTo>
                  <a:pt x="1994844" y="869202"/>
                </a:lnTo>
                <a:lnTo>
                  <a:pt x="2040840" y="887208"/>
                </a:lnTo>
                <a:lnTo>
                  <a:pt x="2086549" y="904937"/>
                </a:lnTo>
                <a:lnTo>
                  <a:pt x="2131963" y="922385"/>
                </a:lnTo>
                <a:lnTo>
                  <a:pt x="2177077" y="939543"/>
                </a:lnTo>
                <a:lnTo>
                  <a:pt x="2221882" y="956404"/>
                </a:lnTo>
                <a:lnTo>
                  <a:pt x="2266372" y="972963"/>
                </a:lnTo>
                <a:lnTo>
                  <a:pt x="2310540" y="989213"/>
                </a:lnTo>
                <a:lnTo>
                  <a:pt x="2354379" y="1005146"/>
                </a:lnTo>
                <a:lnTo>
                  <a:pt x="2397882" y="1020757"/>
                </a:lnTo>
                <a:lnTo>
                  <a:pt x="2441042" y="1036037"/>
                </a:lnTo>
                <a:lnTo>
                  <a:pt x="2483852" y="1050981"/>
                </a:lnTo>
                <a:lnTo>
                  <a:pt x="2526304" y="1065583"/>
                </a:lnTo>
                <a:lnTo>
                  <a:pt x="2568393" y="1079834"/>
                </a:lnTo>
                <a:lnTo>
                  <a:pt x="2610110" y="1093728"/>
                </a:lnTo>
                <a:lnTo>
                  <a:pt x="2651449" y="1107259"/>
                </a:lnTo>
                <a:lnTo>
                  <a:pt x="2692403" y="1120420"/>
                </a:lnTo>
                <a:lnTo>
                  <a:pt x="2732964" y="1133205"/>
                </a:lnTo>
                <a:lnTo>
                  <a:pt x="2773127" y="1145605"/>
                </a:lnTo>
                <a:lnTo>
                  <a:pt x="2812883" y="1157616"/>
                </a:lnTo>
                <a:lnTo>
                  <a:pt x="2852227" y="1169229"/>
                </a:lnTo>
                <a:lnTo>
                  <a:pt x="2891150" y="1180439"/>
                </a:lnTo>
                <a:lnTo>
                  <a:pt x="2929645" y="1191239"/>
                </a:lnTo>
                <a:lnTo>
                  <a:pt x="2967707" y="1201621"/>
                </a:lnTo>
                <a:lnTo>
                  <a:pt x="3005328" y="1211579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65532" y="5138558"/>
            <a:ext cx="9078595" cy="1713864"/>
          </a:xfrm>
          <a:custGeom>
            <a:avLst/>
            <a:gdLst/>
            <a:ahLst/>
            <a:cxnLst/>
            <a:rect l="l" t="t" r="r" b="b"/>
            <a:pathLst>
              <a:path w="9078595" h="1713865">
                <a:moveTo>
                  <a:pt x="0" y="146673"/>
                </a:moveTo>
                <a:lnTo>
                  <a:pt x="37323" y="159713"/>
                </a:lnTo>
                <a:lnTo>
                  <a:pt x="74768" y="172775"/>
                </a:lnTo>
                <a:lnTo>
                  <a:pt x="112457" y="185882"/>
                </a:lnTo>
                <a:lnTo>
                  <a:pt x="150510" y="199054"/>
                </a:lnTo>
                <a:lnTo>
                  <a:pt x="189049" y="212314"/>
                </a:lnTo>
                <a:lnTo>
                  <a:pt x="228196" y="225683"/>
                </a:lnTo>
                <a:lnTo>
                  <a:pt x="268072" y="239185"/>
                </a:lnTo>
                <a:lnTo>
                  <a:pt x="308798" y="252839"/>
                </a:lnTo>
                <a:lnTo>
                  <a:pt x="350497" y="266670"/>
                </a:lnTo>
                <a:lnTo>
                  <a:pt x="393290" y="280697"/>
                </a:lnTo>
                <a:lnTo>
                  <a:pt x="437298" y="294944"/>
                </a:lnTo>
                <a:lnTo>
                  <a:pt x="482642" y="309433"/>
                </a:lnTo>
                <a:lnTo>
                  <a:pt x="529445" y="324185"/>
                </a:lnTo>
                <a:lnTo>
                  <a:pt x="577827" y="339221"/>
                </a:lnTo>
                <a:lnTo>
                  <a:pt x="627911" y="354566"/>
                </a:lnTo>
                <a:lnTo>
                  <a:pt x="679817" y="370239"/>
                </a:lnTo>
                <a:lnTo>
                  <a:pt x="733668" y="386263"/>
                </a:lnTo>
                <a:lnTo>
                  <a:pt x="789584" y="402660"/>
                </a:lnTo>
                <a:lnTo>
                  <a:pt x="847687" y="419452"/>
                </a:lnTo>
                <a:lnTo>
                  <a:pt x="908100" y="436661"/>
                </a:lnTo>
                <a:lnTo>
                  <a:pt x="970942" y="454308"/>
                </a:lnTo>
                <a:lnTo>
                  <a:pt x="1036337" y="472417"/>
                </a:lnTo>
                <a:lnTo>
                  <a:pt x="1104404" y="491008"/>
                </a:lnTo>
                <a:lnTo>
                  <a:pt x="1142874" y="501456"/>
                </a:lnTo>
                <a:lnTo>
                  <a:pt x="1182216" y="512155"/>
                </a:lnTo>
                <a:lnTo>
                  <a:pt x="1222405" y="523093"/>
                </a:lnTo>
                <a:lnTo>
                  <a:pt x="1263418" y="534260"/>
                </a:lnTo>
                <a:lnTo>
                  <a:pt x="1305230" y="545643"/>
                </a:lnTo>
                <a:lnTo>
                  <a:pt x="1347817" y="557231"/>
                </a:lnTo>
                <a:lnTo>
                  <a:pt x="1391155" y="569012"/>
                </a:lnTo>
                <a:lnTo>
                  <a:pt x="1435221" y="580975"/>
                </a:lnTo>
                <a:lnTo>
                  <a:pt x="1479990" y="593108"/>
                </a:lnTo>
                <a:lnTo>
                  <a:pt x="1525438" y="605399"/>
                </a:lnTo>
                <a:lnTo>
                  <a:pt x="1571541" y="617838"/>
                </a:lnTo>
                <a:lnTo>
                  <a:pt x="1618274" y="630413"/>
                </a:lnTo>
                <a:lnTo>
                  <a:pt x="1665615" y="643111"/>
                </a:lnTo>
                <a:lnTo>
                  <a:pt x="1713539" y="655922"/>
                </a:lnTo>
                <a:lnTo>
                  <a:pt x="1762022" y="668834"/>
                </a:lnTo>
                <a:lnTo>
                  <a:pt x="1811039" y="681836"/>
                </a:lnTo>
                <a:lnTo>
                  <a:pt x="1860567" y="694915"/>
                </a:lnTo>
                <a:lnTo>
                  <a:pt x="1910582" y="708061"/>
                </a:lnTo>
                <a:lnTo>
                  <a:pt x="1961060" y="721262"/>
                </a:lnTo>
                <a:lnTo>
                  <a:pt x="2011976" y="734505"/>
                </a:lnTo>
                <a:lnTo>
                  <a:pt x="2063307" y="747781"/>
                </a:lnTo>
                <a:lnTo>
                  <a:pt x="2115028" y="761077"/>
                </a:lnTo>
                <a:lnTo>
                  <a:pt x="2167116" y="774381"/>
                </a:lnTo>
                <a:lnTo>
                  <a:pt x="2219546" y="787683"/>
                </a:lnTo>
                <a:lnTo>
                  <a:pt x="2272294" y="800970"/>
                </a:lnTo>
                <a:lnTo>
                  <a:pt x="2325337" y="814231"/>
                </a:lnTo>
                <a:lnTo>
                  <a:pt x="2378650" y="827455"/>
                </a:lnTo>
                <a:lnTo>
                  <a:pt x="2432210" y="840629"/>
                </a:lnTo>
                <a:lnTo>
                  <a:pt x="2485992" y="853743"/>
                </a:lnTo>
                <a:lnTo>
                  <a:pt x="2539971" y="866785"/>
                </a:lnTo>
                <a:lnTo>
                  <a:pt x="2594125" y="879743"/>
                </a:lnTo>
                <a:lnTo>
                  <a:pt x="2648429" y="892606"/>
                </a:lnTo>
                <a:lnTo>
                  <a:pt x="2702859" y="905363"/>
                </a:lnTo>
                <a:lnTo>
                  <a:pt x="2757391" y="918000"/>
                </a:lnTo>
                <a:lnTo>
                  <a:pt x="2812001" y="930509"/>
                </a:lnTo>
                <a:lnTo>
                  <a:pt x="2866664" y="942875"/>
                </a:lnTo>
                <a:lnTo>
                  <a:pt x="2921358" y="955089"/>
                </a:lnTo>
                <a:lnTo>
                  <a:pt x="2976057" y="967138"/>
                </a:lnTo>
                <a:lnTo>
                  <a:pt x="3030738" y="979012"/>
                </a:lnTo>
                <a:lnTo>
                  <a:pt x="3085376" y="990697"/>
                </a:lnTo>
                <a:lnTo>
                  <a:pt x="3139949" y="1002184"/>
                </a:lnTo>
                <a:lnTo>
                  <a:pt x="3194431" y="1013460"/>
                </a:lnTo>
                <a:lnTo>
                  <a:pt x="3240390" y="1022847"/>
                </a:lnTo>
                <a:lnTo>
                  <a:pt x="3286814" y="1032245"/>
                </a:lnTo>
                <a:lnTo>
                  <a:pt x="3333683" y="1041650"/>
                </a:lnTo>
                <a:lnTo>
                  <a:pt x="3380978" y="1051059"/>
                </a:lnTo>
                <a:lnTo>
                  <a:pt x="3428679" y="1060468"/>
                </a:lnTo>
                <a:lnTo>
                  <a:pt x="3476766" y="1069875"/>
                </a:lnTo>
                <a:lnTo>
                  <a:pt x="3525219" y="1079275"/>
                </a:lnTo>
                <a:lnTo>
                  <a:pt x="3574020" y="1088666"/>
                </a:lnTo>
                <a:lnTo>
                  <a:pt x="3623148" y="1098043"/>
                </a:lnTo>
                <a:lnTo>
                  <a:pt x="3672583" y="1107404"/>
                </a:lnTo>
                <a:lnTo>
                  <a:pt x="3722307" y="1116746"/>
                </a:lnTo>
                <a:lnTo>
                  <a:pt x="3772299" y="1126063"/>
                </a:lnTo>
                <a:lnTo>
                  <a:pt x="3822539" y="1135354"/>
                </a:lnTo>
                <a:lnTo>
                  <a:pt x="3873008" y="1144615"/>
                </a:lnTo>
                <a:lnTo>
                  <a:pt x="3923686" y="1153842"/>
                </a:lnTo>
                <a:lnTo>
                  <a:pt x="3974554" y="1163032"/>
                </a:lnTo>
                <a:lnTo>
                  <a:pt x="4025592" y="1172182"/>
                </a:lnTo>
                <a:lnTo>
                  <a:pt x="4076780" y="1181287"/>
                </a:lnTo>
                <a:lnTo>
                  <a:pt x="4128098" y="1190346"/>
                </a:lnTo>
                <a:lnTo>
                  <a:pt x="4179528" y="1199353"/>
                </a:lnTo>
                <a:lnTo>
                  <a:pt x="4231048" y="1208307"/>
                </a:lnTo>
                <a:lnTo>
                  <a:pt x="4282641" y="1217203"/>
                </a:lnTo>
                <a:lnTo>
                  <a:pt x="4334285" y="1226038"/>
                </a:lnTo>
                <a:lnTo>
                  <a:pt x="4385961" y="1234808"/>
                </a:lnTo>
                <a:lnTo>
                  <a:pt x="4437649" y="1243511"/>
                </a:lnTo>
                <a:lnTo>
                  <a:pt x="4489331" y="1252143"/>
                </a:lnTo>
                <a:lnTo>
                  <a:pt x="4540986" y="1260700"/>
                </a:lnTo>
                <a:lnTo>
                  <a:pt x="4592594" y="1269179"/>
                </a:lnTo>
                <a:lnTo>
                  <a:pt x="4644136" y="1277576"/>
                </a:lnTo>
                <a:lnTo>
                  <a:pt x="4695592" y="1285888"/>
                </a:lnTo>
                <a:lnTo>
                  <a:pt x="4746942" y="1294113"/>
                </a:lnTo>
                <a:lnTo>
                  <a:pt x="4798168" y="1302245"/>
                </a:lnTo>
                <a:lnTo>
                  <a:pt x="4849248" y="1310282"/>
                </a:lnTo>
                <a:lnTo>
                  <a:pt x="4900164" y="1318221"/>
                </a:lnTo>
                <a:lnTo>
                  <a:pt x="4950896" y="1326057"/>
                </a:lnTo>
                <a:lnTo>
                  <a:pt x="5001424" y="1333789"/>
                </a:lnTo>
                <a:lnTo>
                  <a:pt x="5051729" y="1341411"/>
                </a:lnTo>
                <a:lnTo>
                  <a:pt x="5101790" y="1348921"/>
                </a:lnTo>
                <a:lnTo>
                  <a:pt x="5151588" y="1356316"/>
                </a:lnTo>
                <a:lnTo>
                  <a:pt x="5201104" y="1363591"/>
                </a:lnTo>
                <a:lnTo>
                  <a:pt x="5250317" y="1370744"/>
                </a:lnTo>
                <a:lnTo>
                  <a:pt x="5299209" y="1377771"/>
                </a:lnTo>
                <a:lnTo>
                  <a:pt x="5347759" y="1384668"/>
                </a:lnTo>
                <a:lnTo>
                  <a:pt x="5395947" y="1391433"/>
                </a:lnTo>
                <a:lnTo>
                  <a:pt x="5443755" y="1398062"/>
                </a:lnTo>
                <a:lnTo>
                  <a:pt x="5491162" y="1404551"/>
                </a:lnTo>
                <a:lnTo>
                  <a:pt x="5538149" y="1410897"/>
                </a:lnTo>
                <a:lnTo>
                  <a:pt x="5584696" y="1417096"/>
                </a:lnTo>
                <a:lnTo>
                  <a:pt x="5630783" y="1423146"/>
                </a:lnTo>
                <a:lnTo>
                  <a:pt x="5676392" y="1429042"/>
                </a:lnTo>
                <a:lnTo>
                  <a:pt x="5731811" y="1436036"/>
                </a:lnTo>
                <a:lnTo>
                  <a:pt x="5787409" y="1442828"/>
                </a:lnTo>
                <a:lnTo>
                  <a:pt x="5843151" y="1449424"/>
                </a:lnTo>
                <a:lnTo>
                  <a:pt x="5899002" y="1455828"/>
                </a:lnTo>
                <a:lnTo>
                  <a:pt x="5954929" y="1462043"/>
                </a:lnTo>
                <a:lnTo>
                  <a:pt x="6010898" y="1468074"/>
                </a:lnTo>
                <a:lnTo>
                  <a:pt x="6066874" y="1473925"/>
                </a:lnTo>
                <a:lnTo>
                  <a:pt x="6122823" y="1479600"/>
                </a:lnTo>
                <a:lnTo>
                  <a:pt x="6178712" y="1485103"/>
                </a:lnTo>
                <a:lnTo>
                  <a:pt x="6234506" y="1490439"/>
                </a:lnTo>
                <a:lnTo>
                  <a:pt x="6290170" y="1495611"/>
                </a:lnTo>
                <a:lnTo>
                  <a:pt x="6345672" y="1500624"/>
                </a:lnTo>
                <a:lnTo>
                  <a:pt x="6400976" y="1505482"/>
                </a:lnTo>
                <a:lnTo>
                  <a:pt x="6456049" y="1510188"/>
                </a:lnTo>
                <a:lnTo>
                  <a:pt x="6510856" y="1514748"/>
                </a:lnTo>
                <a:lnTo>
                  <a:pt x="6565363" y="1519165"/>
                </a:lnTo>
                <a:lnTo>
                  <a:pt x="6619537" y="1523443"/>
                </a:lnTo>
                <a:lnTo>
                  <a:pt x="6673343" y="1527586"/>
                </a:lnTo>
                <a:lnTo>
                  <a:pt x="6726747" y="1531600"/>
                </a:lnTo>
                <a:lnTo>
                  <a:pt x="6779715" y="1535487"/>
                </a:lnTo>
                <a:lnTo>
                  <a:pt x="6832213" y="1539251"/>
                </a:lnTo>
                <a:lnTo>
                  <a:pt x="6884206" y="1542898"/>
                </a:lnTo>
                <a:lnTo>
                  <a:pt x="6935661" y="1546431"/>
                </a:lnTo>
                <a:lnTo>
                  <a:pt x="6986543" y="1549854"/>
                </a:lnTo>
                <a:lnTo>
                  <a:pt x="7036818" y="1553172"/>
                </a:lnTo>
                <a:lnTo>
                  <a:pt x="7086453" y="1556388"/>
                </a:lnTo>
                <a:lnTo>
                  <a:pt x="7135412" y="1559507"/>
                </a:lnTo>
                <a:lnTo>
                  <a:pt x="7183663" y="1562533"/>
                </a:lnTo>
                <a:lnTo>
                  <a:pt x="7231170" y="1565469"/>
                </a:lnTo>
                <a:lnTo>
                  <a:pt x="7277900" y="1568321"/>
                </a:lnTo>
                <a:lnTo>
                  <a:pt x="7323819" y="1571092"/>
                </a:lnTo>
                <a:lnTo>
                  <a:pt x="7368892" y="1573786"/>
                </a:lnTo>
                <a:lnTo>
                  <a:pt x="7413086" y="1576408"/>
                </a:lnTo>
                <a:lnTo>
                  <a:pt x="7456365" y="1578962"/>
                </a:lnTo>
                <a:lnTo>
                  <a:pt x="7498697" y="1581451"/>
                </a:lnTo>
                <a:lnTo>
                  <a:pt x="7540047" y="1583880"/>
                </a:lnTo>
                <a:lnTo>
                  <a:pt x="7580380" y="1586253"/>
                </a:lnTo>
                <a:lnTo>
                  <a:pt x="7619663" y="1588574"/>
                </a:lnTo>
                <a:lnTo>
                  <a:pt x="7657862" y="1590848"/>
                </a:lnTo>
                <a:lnTo>
                  <a:pt x="7694943" y="1593078"/>
                </a:lnTo>
                <a:lnTo>
                  <a:pt x="7730871" y="1595269"/>
                </a:lnTo>
                <a:lnTo>
                  <a:pt x="7812458" y="1600066"/>
                </a:lnTo>
                <a:lnTo>
                  <a:pt x="7887182" y="1604024"/>
                </a:lnTo>
                <a:lnTo>
                  <a:pt x="7955617" y="1607210"/>
                </a:lnTo>
                <a:lnTo>
                  <a:pt x="8018335" y="1609687"/>
                </a:lnTo>
                <a:lnTo>
                  <a:pt x="8075908" y="1611521"/>
                </a:lnTo>
                <a:lnTo>
                  <a:pt x="8128910" y="1612777"/>
                </a:lnTo>
                <a:lnTo>
                  <a:pt x="8177913" y="1613522"/>
                </a:lnTo>
                <a:lnTo>
                  <a:pt x="8223490" y="1613819"/>
                </a:lnTo>
                <a:lnTo>
                  <a:pt x="8266214" y="1613734"/>
                </a:lnTo>
                <a:lnTo>
                  <a:pt x="8306657" y="1613333"/>
                </a:lnTo>
                <a:lnTo>
                  <a:pt x="8345393" y="1612680"/>
                </a:lnTo>
                <a:lnTo>
                  <a:pt x="8420033" y="1610882"/>
                </a:lnTo>
                <a:lnTo>
                  <a:pt x="8457083" y="1609867"/>
                </a:lnTo>
                <a:lnTo>
                  <a:pt x="8494716" y="1608862"/>
                </a:lnTo>
                <a:lnTo>
                  <a:pt x="8533505" y="1607931"/>
                </a:lnTo>
                <a:lnTo>
                  <a:pt x="8574024" y="1607141"/>
                </a:lnTo>
                <a:lnTo>
                  <a:pt x="8636600" y="1605776"/>
                </a:lnTo>
                <a:lnTo>
                  <a:pt x="8696102" y="1603876"/>
                </a:lnTo>
                <a:lnTo>
                  <a:pt x="8752836" y="1601494"/>
                </a:lnTo>
                <a:lnTo>
                  <a:pt x="8807112" y="1598683"/>
                </a:lnTo>
                <a:lnTo>
                  <a:pt x="8859235" y="1595499"/>
                </a:lnTo>
                <a:lnTo>
                  <a:pt x="8909514" y="1591993"/>
                </a:lnTo>
                <a:lnTo>
                  <a:pt x="8958256" y="1588219"/>
                </a:lnTo>
                <a:lnTo>
                  <a:pt x="9005768" y="1584232"/>
                </a:lnTo>
                <a:lnTo>
                  <a:pt x="9052357" y="1580085"/>
                </a:lnTo>
                <a:lnTo>
                  <a:pt x="9078468" y="1577669"/>
                </a:lnTo>
              </a:path>
              <a:path w="9078595" h="1713865">
                <a:moveTo>
                  <a:pt x="2150364" y="1713344"/>
                </a:moveTo>
                <a:lnTo>
                  <a:pt x="2182841" y="1676752"/>
                </a:lnTo>
                <a:lnTo>
                  <a:pt x="2215421" y="1640186"/>
                </a:lnTo>
                <a:lnTo>
                  <a:pt x="2248209" y="1603673"/>
                </a:lnTo>
                <a:lnTo>
                  <a:pt x="2281313" y="1567238"/>
                </a:lnTo>
                <a:lnTo>
                  <a:pt x="2314838" y="1530909"/>
                </a:lnTo>
                <a:lnTo>
                  <a:pt x="2348890" y="1494711"/>
                </a:lnTo>
                <a:lnTo>
                  <a:pt x="2383575" y="1458672"/>
                </a:lnTo>
                <a:lnTo>
                  <a:pt x="2419000" y="1422817"/>
                </a:lnTo>
                <a:lnTo>
                  <a:pt x="2455270" y="1387174"/>
                </a:lnTo>
                <a:lnTo>
                  <a:pt x="2492492" y="1351767"/>
                </a:lnTo>
                <a:lnTo>
                  <a:pt x="2530772" y="1316625"/>
                </a:lnTo>
                <a:lnTo>
                  <a:pt x="2570215" y="1281772"/>
                </a:lnTo>
                <a:lnTo>
                  <a:pt x="2610929" y="1247236"/>
                </a:lnTo>
                <a:lnTo>
                  <a:pt x="2653019" y="1213044"/>
                </a:lnTo>
                <a:lnTo>
                  <a:pt x="2696591" y="1179221"/>
                </a:lnTo>
                <a:lnTo>
                  <a:pt x="2734291" y="1151080"/>
                </a:lnTo>
                <a:lnTo>
                  <a:pt x="2773426" y="1122756"/>
                </a:lnTo>
                <a:lnTo>
                  <a:pt x="2813857" y="1094323"/>
                </a:lnTo>
                <a:lnTo>
                  <a:pt x="2855442" y="1065853"/>
                </a:lnTo>
                <a:lnTo>
                  <a:pt x="2898040" y="1037419"/>
                </a:lnTo>
                <a:lnTo>
                  <a:pt x="2941512" y="1009096"/>
                </a:lnTo>
                <a:lnTo>
                  <a:pt x="2985717" y="980955"/>
                </a:lnTo>
                <a:lnTo>
                  <a:pt x="3030515" y="953072"/>
                </a:lnTo>
                <a:lnTo>
                  <a:pt x="3075765" y="925518"/>
                </a:lnTo>
                <a:lnTo>
                  <a:pt x="3121326" y="898366"/>
                </a:lnTo>
                <a:lnTo>
                  <a:pt x="3167059" y="871692"/>
                </a:lnTo>
                <a:lnTo>
                  <a:pt x="3212822" y="845566"/>
                </a:lnTo>
                <a:lnTo>
                  <a:pt x="3258475" y="820064"/>
                </a:lnTo>
                <a:lnTo>
                  <a:pt x="3303879" y="795257"/>
                </a:lnTo>
                <a:lnTo>
                  <a:pt x="3348891" y="771220"/>
                </a:lnTo>
                <a:lnTo>
                  <a:pt x="3393373" y="748025"/>
                </a:lnTo>
                <a:lnTo>
                  <a:pt x="3437183" y="725746"/>
                </a:lnTo>
                <a:lnTo>
                  <a:pt x="3480180" y="704457"/>
                </a:lnTo>
                <a:lnTo>
                  <a:pt x="3526952" y="681872"/>
                </a:lnTo>
                <a:lnTo>
                  <a:pt x="3571814" y="660755"/>
                </a:lnTo>
                <a:lnTo>
                  <a:pt x="3615175" y="640947"/>
                </a:lnTo>
                <a:lnTo>
                  <a:pt x="3657443" y="622293"/>
                </a:lnTo>
                <a:lnTo>
                  <a:pt x="3699027" y="604635"/>
                </a:lnTo>
                <a:lnTo>
                  <a:pt x="3740336" y="587818"/>
                </a:lnTo>
                <a:lnTo>
                  <a:pt x="3781778" y="571684"/>
                </a:lnTo>
                <a:lnTo>
                  <a:pt x="3823763" y="556078"/>
                </a:lnTo>
                <a:lnTo>
                  <a:pt x="3866699" y="540841"/>
                </a:lnTo>
                <a:lnTo>
                  <a:pt x="3910995" y="525819"/>
                </a:lnTo>
                <a:lnTo>
                  <a:pt x="3957059" y="510854"/>
                </a:lnTo>
                <a:lnTo>
                  <a:pt x="4005300" y="495789"/>
                </a:lnTo>
                <a:lnTo>
                  <a:pt x="4056127" y="480469"/>
                </a:lnTo>
                <a:lnTo>
                  <a:pt x="4109948" y="464736"/>
                </a:lnTo>
                <a:lnTo>
                  <a:pt x="4167173" y="448434"/>
                </a:lnTo>
                <a:lnTo>
                  <a:pt x="4228210" y="431407"/>
                </a:lnTo>
                <a:lnTo>
                  <a:pt x="4268225" y="420519"/>
                </a:lnTo>
                <a:lnTo>
                  <a:pt x="4310504" y="409335"/>
                </a:lnTo>
                <a:lnTo>
                  <a:pt x="4354852" y="397889"/>
                </a:lnTo>
                <a:lnTo>
                  <a:pt x="4401075" y="386220"/>
                </a:lnTo>
                <a:lnTo>
                  <a:pt x="4448979" y="374362"/>
                </a:lnTo>
                <a:lnTo>
                  <a:pt x="4498368" y="362354"/>
                </a:lnTo>
                <a:lnTo>
                  <a:pt x="4549048" y="350230"/>
                </a:lnTo>
                <a:lnTo>
                  <a:pt x="4600826" y="338028"/>
                </a:lnTo>
                <a:lnTo>
                  <a:pt x="4653505" y="325784"/>
                </a:lnTo>
                <a:lnTo>
                  <a:pt x="4706892" y="313534"/>
                </a:lnTo>
                <a:lnTo>
                  <a:pt x="4760792" y="301316"/>
                </a:lnTo>
                <a:lnTo>
                  <a:pt x="4815011" y="289165"/>
                </a:lnTo>
                <a:lnTo>
                  <a:pt x="4869354" y="277117"/>
                </a:lnTo>
                <a:lnTo>
                  <a:pt x="4923627" y="265211"/>
                </a:lnTo>
                <a:lnTo>
                  <a:pt x="4977634" y="253480"/>
                </a:lnTo>
                <a:lnTo>
                  <a:pt x="5031182" y="241964"/>
                </a:lnTo>
                <a:lnTo>
                  <a:pt x="5084076" y="230696"/>
                </a:lnTo>
                <a:lnTo>
                  <a:pt x="5136121" y="219715"/>
                </a:lnTo>
                <a:lnTo>
                  <a:pt x="5187124" y="209057"/>
                </a:lnTo>
                <a:lnTo>
                  <a:pt x="5236888" y="198758"/>
                </a:lnTo>
                <a:lnTo>
                  <a:pt x="5285221" y="188854"/>
                </a:lnTo>
                <a:lnTo>
                  <a:pt x="5331926" y="179383"/>
                </a:lnTo>
                <a:lnTo>
                  <a:pt x="5376811" y="170379"/>
                </a:lnTo>
                <a:lnTo>
                  <a:pt x="5419680" y="161881"/>
                </a:lnTo>
                <a:lnTo>
                  <a:pt x="5460338" y="153924"/>
                </a:lnTo>
                <a:lnTo>
                  <a:pt x="5498592" y="146546"/>
                </a:lnTo>
                <a:lnTo>
                  <a:pt x="5567983" y="133499"/>
                </a:lnTo>
                <a:lnTo>
                  <a:pt x="5629130" y="122452"/>
                </a:lnTo>
                <a:lnTo>
                  <a:pt x="5683410" y="113160"/>
                </a:lnTo>
                <a:lnTo>
                  <a:pt x="5732201" y="105382"/>
                </a:lnTo>
                <a:lnTo>
                  <a:pt x="5776881" y="98875"/>
                </a:lnTo>
                <a:lnTo>
                  <a:pt x="5818827" y="93396"/>
                </a:lnTo>
                <a:lnTo>
                  <a:pt x="5859417" y="88704"/>
                </a:lnTo>
                <a:lnTo>
                  <a:pt x="5900028" y="84556"/>
                </a:lnTo>
                <a:lnTo>
                  <a:pt x="5942039" y="80709"/>
                </a:lnTo>
                <a:lnTo>
                  <a:pt x="5986826" y="76922"/>
                </a:lnTo>
                <a:lnTo>
                  <a:pt x="6035768" y="72950"/>
                </a:lnTo>
                <a:lnTo>
                  <a:pt x="6090242" y="68553"/>
                </a:lnTo>
                <a:lnTo>
                  <a:pt x="6151626" y="63488"/>
                </a:lnTo>
                <a:lnTo>
                  <a:pt x="6193134" y="60084"/>
                </a:lnTo>
                <a:lnTo>
                  <a:pt x="6236685" y="56666"/>
                </a:lnTo>
                <a:lnTo>
                  <a:pt x="6282088" y="53244"/>
                </a:lnTo>
                <a:lnTo>
                  <a:pt x="6329149" y="49831"/>
                </a:lnTo>
                <a:lnTo>
                  <a:pt x="6377676" y="46438"/>
                </a:lnTo>
                <a:lnTo>
                  <a:pt x="6427477" y="43077"/>
                </a:lnTo>
                <a:lnTo>
                  <a:pt x="6478359" y="39757"/>
                </a:lnTo>
                <a:lnTo>
                  <a:pt x="6530130" y="36492"/>
                </a:lnTo>
                <a:lnTo>
                  <a:pt x="6582596" y="33293"/>
                </a:lnTo>
                <a:lnTo>
                  <a:pt x="6635567" y="30171"/>
                </a:lnTo>
                <a:lnTo>
                  <a:pt x="6688849" y="27137"/>
                </a:lnTo>
                <a:lnTo>
                  <a:pt x="6742250" y="24203"/>
                </a:lnTo>
                <a:lnTo>
                  <a:pt x="6795578" y="21380"/>
                </a:lnTo>
                <a:lnTo>
                  <a:pt x="6848639" y="18680"/>
                </a:lnTo>
                <a:lnTo>
                  <a:pt x="6901242" y="16114"/>
                </a:lnTo>
                <a:lnTo>
                  <a:pt x="6953194" y="13694"/>
                </a:lnTo>
                <a:lnTo>
                  <a:pt x="7004303" y="11431"/>
                </a:lnTo>
                <a:lnTo>
                  <a:pt x="7054376" y="9337"/>
                </a:lnTo>
                <a:lnTo>
                  <a:pt x="7103220" y="7422"/>
                </a:lnTo>
                <a:lnTo>
                  <a:pt x="7150644" y="5699"/>
                </a:lnTo>
                <a:lnTo>
                  <a:pt x="7196455" y="4179"/>
                </a:lnTo>
                <a:lnTo>
                  <a:pt x="7460944" y="0"/>
                </a:lnTo>
                <a:lnTo>
                  <a:pt x="7735982" y="464"/>
                </a:lnTo>
                <a:lnTo>
                  <a:pt x="7952013" y="2786"/>
                </a:lnTo>
                <a:lnTo>
                  <a:pt x="8039481" y="4179"/>
                </a:lnTo>
                <a:lnTo>
                  <a:pt x="8645017" y="4179"/>
                </a:lnTo>
                <a:lnTo>
                  <a:pt x="8707313" y="6085"/>
                </a:lnTo>
                <a:lnTo>
                  <a:pt x="8767625" y="8711"/>
                </a:lnTo>
                <a:lnTo>
                  <a:pt x="8825256" y="11849"/>
                </a:lnTo>
                <a:lnTo>
                  <a:pt x="8879506" y="15291"/>
                </a:lnTo>
                <a:lnTo>
                  <a:pt x="8929679" y="18828"/>
                </a:lnTo>
                <a:lnTo>
                  <a:pt x="8975076" y="22252"/>
                </a:lnTo>
                <a:lnTo>
                  <a:pt x="9014999" y="25355"/>
                </a:lnTo>
                <a:lnTo>
                  <a:pt x="9048750" y="27928"/>
                </a:lnTo>
                <a:lnTo>
                  <a:pt x="9078468" y="30179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3177159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3177159" y="2750057"/>
            <a:ext cx="2118995" cy="2874010"/>
          </a:xfrm>
          <a:custGeom>
            <a:avLst/>
            <a:gdLst/>
            <a:ahLst/>
            <a:cxnLst/>
            <a:rect l="l" t="t" r="r" b="b"/>
            <a:pathLst>
              <a:path w="2118995" h="2874010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  <a:close/>
              </a:path>
              <a:path w="2118995" h="2874010">
                <a:moveTo>
                  <a:pt x="727837" y="1669795"/>
                </a:moveTo>
                <a:lnTo>
                  <a:pt x="1417955" y="1266824"/>
                </a:lnTo>
                <a:lnTo>
                  <a:pt x="2118487" y="1671192"/>
                </a:lnTo>
                <a:lnTo>
                  <a:pt x="2114677" y="2470530"/>
                </a:lnTo>
                <a:lnTo>
                  <a:pt x="1424432" y="2873476"/>
                </a:lnTo>
                <a:lnTo>
                  <a:pt x="723900" y="2469006"/>
                </a:lnTo>
                <a:lnTo>
                  <a:pt x="727837" y="166979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3910584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4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1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>
              <a:alpha val="70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3910584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4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1" y="1606677"/>
                </a:lnTo>
                <a:lnTo>
                  <a:pt x="0" y="1202181"/>
                </a:lnTo>
                <a:lnTo>
                  <a:pt x="3937" y="40297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3158109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77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>
              <a:alpha val="392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3158109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5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77"/>
                </a:lnTo>
                <a:lnTo>
                  <a:pt x="0" y="1202182"/>
                </a:lnTo>
                <a:lnTo>
                  <a:pt x="3937" y="402971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4644009" y="5274183"/>
            <a:ext cx="1395095" cy="1584325"/>
          </a:xfrm>
          <a:custGeom>
            <a:avLst/>
            <a:gdLst/>
            <a:ahLst/>
            <a:cxnLst/>
            <a:rect l="l" t="t" r="r" b="b"/>
            <a:pathLst>
              <a:path w="1395095" h="1584325">
                <a:moveTo>
                  <a:pt x="694054" y="0"/>
                </a:moveTo>
                <a:lnTo>
                  <a:pt x="3937" y="402958"/>
                </a:lnTo>
                <a:lnTo>
                  <a:pt x="0" y="1202220"/>
                </a:lnTo>
                <a:lnTo>
                  <a:pt x="660966" y="1583815"/>
                </a:lnTo>
                <a:lnTo>
                  <a:pt x="739656" y="1583815"/>
                </a:lnTo>
                <a:lnTo>
                  <a:pt x="1390777" y="1203667"/>
                </a:lnTo>
                <a:lnTo>
                  <a:pt x="1394587" y="404406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>
              <a:alpha val="588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4644009" y="5274183"/>
            <a:ext cx="1395095" cy="1584325"/>
          </a:xfrm>
          <a:custGeom>
            <a:avLst/>
            <a:gdLst/>
            <a:ahLst/>
            <a:cxnLst/>
            <a:rect l="l" t="t" r="r" b="b"/>
            <a:pathLst>
              <a:path w="1395095" h="1584325">
                <a:moveTo>
                  <a:pt x="3937" y="402958"/>
                </a:moveTo>
                <a:lnTo>
                  <a:pt x="694054" y="0"/>
                </a:lnTo>
                <a:lnTo>
                  <a:pt x="1394587" y="404406"/>
                </a:lnTo>
                <a:lnTo>
                  <a:pt x="1390777" y="1203667"/>
                </a:lnTo>
                <a:lnTo>
                  <a:pt x="739656" y="1583815"/>
                </a:lnTo>
              </a:path>
              <a:path w="1395095" h="1584325">
                <a:moveTo>
                  <a:pt x="660966" y="1583815"/>
                </a:moveTo>
                <a:lnTo>
                  <a:pt x="0" y="1202220"/>
                </a:lnTo>
                <a:lnTo>
                  <a:pt x="3937" y="402958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74214" y="4007358"/>
            <a:ext cx="802005" cy="1607185"/>
          </a:xfrm>
          <a:custGeom>
            <a:avLst/>
            <a:gdLst/>
            <a:ahLst/>
            <a:cxnLst/>
            <a:rect l="l" t="t" r="r" b="b"/>
            <a:pathLst>
              <a:path w="802005" h="1607185">
                <a:moveTo>
                  <a:pt x="101349" y="0"/>
                </a:moveTo>
                <a:lnTo>
                  <a:pt x="0" y="62865"/>
                </a:lnTo>
                <a:lnTo>
                  <a:pt x="3425" y="1545971"/>
                </a:lnTo>
                <a:lnTo>
                  <a:pt x="107750" y="1606651"/>
                </a:lnTo>
                <a:lnTo>
                  <a:pt x="797982" y="1203706"/>
                </a:lnTo>
                <a:lnTo>
                  <a:pt x="801869" y="404368"/>
                </a:lnTo>
                <a:lnTo>
                  <a:pt x="101349" y="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74214" y="4007358"/>
            <a:ext cx="802005" cy="1607185"/>
          </a:xfrm>
          <a:custGeom>
            <a:avLst/>
            <a:gdLst/>
            <a:ahLst/>
            <a:cxnLst/>
            <a:rect l="l" t="t" r="r" b="b"/>
            <a:pathLst>
              <a:path w="802005" h="1607185">
                <a:moveTo>
                  <a:pt x="0" y="62865"/>
                </a:moveTo>
                <a:lnTo>
                  <a:pt x="101349" y="0"/>
                </a:lnTo>
                <a:lnTo>
                  <a:pt x="801869" y="404368"/>
                </a:lnTo>
                <a:lnTo>
                  <a:pt x="797982" y="1203706"/>
                </a:lnTo>
                <a:lnTo>
                  <a:pt x="107750" y="1606651"/>
                </a:lnTo>
                <a:lnTo>
                  <a:pt x="3425" y="1545971"/>
                </a:lnTo>
                <a:lnTo>
                  <a:pt x="0" y="6286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205346" y="5293233"/>
            <a:ext cx="1395095" cy="1565275"/>
          </a:xfrm>
          <a:custGeom>
            <a:avLst/>
            <a:gdLst/>
            <a:ahLst/>
            <a:cxnLst/>
            <a:rect l="l" t="t" r="r" b="b"/>
            <a:pathLst>
              <a:path w="1395095" h="1565275">
                <a:moveTo>
                  <a:pt x="3898" y="402958"/>
                </a:moveTo>
                <a:lnTo>
                  <a:pt x="694118" y="0"/>
                </a:lnTo>
                <a:lnTo>
                  <a:pt x="1394599" y="404406"/>
                </a:lnTo>
                <a:lnTo>
                  <a:pt x="1390789" y="1203667"/>
                </a:lnTo>
                <a:lnTo>
                  <a:pt x="772277" y="1564765"/>
                </a:lnTo>
              </a:path>
              <a:path w="1395095" h="1565275">
                <a:moveTo>
                  <a:pt x="627956" y="1564765"/>
                </a:moveTo>
                <a:lnTo>
                  <a:pt x="0" y="1202220"/>
                </a:lnTo>
                <a:lnTo>
                  <a:pt x="3898" y="402958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23393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118" y="0"/>
                </a:moveTo>
                <a:lnTo>
                  <a:pt x="3886" y="402970"/>
                </a:lnTo>
                <a:lnTo>
                  <a:pt x="0" y="1202181"/>
                </a:lnTo>
                <a:lnTo>
                  <a:pt x="700506" y="1606677"/>
                </a:lnTo>
                <a:lnTo>
                  <a:pt x="1390777" y="1203705"/>
                </a:lnTo>
                <a:lnTo>
                  <a:pt x="1394586" y="404367"/>
                </a:lnTo>
                <a:lnTo>
                  <a:pt x="694118" y="0"/>
                </a:lnTo>
                <a:close/>
              </a:path>
            </a:pathLst>
          </a:custGeom>
          <a:solidFill>
            <a:srgbClr val="FFFFFF">
              <a:alpha val="70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23393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118" y="0"/>
                </a:lnTo>
                <a:lnTo>
                  <a:pt x="1394586" y="404367"/>
                </a:lnTo>
                <a:lnTo>
                  <a:pt x="1390777" y="1203705"/>
                </a:lnTo>
                <a:lnTo>
                  <a:pt x="700506" y="1606677"/>
                </a:lnTo>
                <a:lnTo>
                  <a:pt x="0" y="1202181"/>
                </a:lnTo>
                <a:lnTo>
                  <a:pt x="3886" y="40297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957821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98" y="402971"/>
                </a:moveTo>
                <a:lnTo>
                  <a:pt x="694067" y="0"/>
                </a:lnTo>
                <a:lnTo>
                  <a:pt x="1394599" y="404368"/>
                </a:lnTo>
                <a:lnTo>
                  <a:pt x="1390789" y="1203706"/>
                </a:lnTo>
                <a:lnTo>
                  <a:pt x="700544" y="1606651"/>
                </a:lnTo>
                <a:lnTo>
                  <a:pt x="0" y="1202182"/>
                </a:lnTo>
                <a:lnTo>
                  <a:pt x="3898" y="402971"/>
                </a:lnTo>
                <a:close/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1691259" y="5302758"/>
            <a:ext cx="1395095" cy="1555750"/>
          </a:xfrm>
          <a:custGeom>
            <a:avLst/>
            <a:gdLst/>
            <a:ahLst/>
            <a:cxnLst/>
            <a:rect l="l" t="t" r="r" b="b"/>
            <a:pathLst>
              <a:path w="1395095" h="1555750">
                <a:moveTo>
                  <a:pt x="3937" y="402958"/>
                </a:moveTo>
                <a:lnTo>
                  <a:pt x="694055" y="0"/>
                </a:lnTo>
                <a:lnTo>
                  <a:pt x="1394587" y="404406"/>
                </a:lnTo>
                <a:lnTo>
                  <a:pt x="1390777" y="1203667"/>
                </a:lnTo>
                <a:lnTo>
                  <a:pt x="788600" y="1555240"/>
                </a:lnTo>
              </a:path>
              <a:path w="1395095" h="1555750">
                <a:moveTo>
                  <a:pt x="611471" y="1555240"/>
                </a:moveTo>
                <a:lnTo>
                  <a:pt x="0" y="1202220"/>
                </a:lnTo>
                <a:lnTo>
                  <a:pt x="3937" y="402958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1710309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>
              <a:alpha val="70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1710309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976871" y="145465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98" y="402970"/>
                </a:moveTo>
                <a:lnTo>
                  <a:pt x="694067" y="0"/>
                </a:lnTo>
                <a:lnTo>
                  <a:pt x="1394599" y="404367"/>
                </a:lnTo>
                <a:lnTo>
                  <a:pt x="1390789" y="1203705"/>
                </a:lnTo>
                <a:lnTo>
                  <a:pt x="700544" y="1606677"/>
                </a:lnTo>
                <a:lnTo>
                  <a:pt x="0" y="1202181"/>
                </a:lnTo>
                <a:lnTo>
                  <a:pt x="3898" y="40297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6987158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51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6987158" y="4035933"/>
            <a:ext cx="2138045" cy="2822575"/>
          </a:xfrm>
          <a:custGeom>
            <a:avLst/>
            <a:gdLst/>
            <a:ahLst/>
            <a:cxnLst/>
            <a:rect l="l" t="t" r="r" b="b"/>
            <a:pathLst>
              <a:path w="2138045" h="2822575">
                <a:moveTo>
                  <a:pt x="3937" y="402971"/>
                </a:moveTo>
                <a:lnTo>
                  <a:pt x="694055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937" y="402971"/>
                </a:lnTo>
                <a:close/>
              </a:path>
              <a:path w="2138045" h="2822575">
                <a:moveTo>
                  <a:pt x="746887" y="1679308"/>
                </a:moveTo>
                <a:lnTo>
                  <a:pt x="1437005" y="1276350"/>
                </a:lnTo>
                <a:lnTo>
                  <a:pt x="2137537" y="1680756"/>
                </a:lnTo>
                <a:lnTo>
                  <a:pt x="2133727" y="2480017"/>
                </a:lnTo>
                <a:lnTo>
                  <a:pt x="1547868" y="2822064"/>
                </a:lnTo>
              </a:path>
              <a:path w="2138045" h="2822575">
                <a:moveTo>
                  <a:pt x="1337919" y="2822064"/>
                </a:moveTo>
                <a:lnTo>
                  <a:pt x="742950" y="2478570"/>
                </a:lnTo>
                <a:lnTo>
                  <a:pt x="746887" y="1679308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7730108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>
              <a:alpha val="70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7730108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8463533" y="4043867"/>
            <a:ext cx="680720" cy="1587500"/>
          </a:xfrm>
          <a:custGeom>
            <a:avLst/>
            <a:gdLst/>
            <a:ahLst/>
            <a:cxnLst/>
            <a:rect l="l" t="t" r="r" b="b"/>
            <a:pathLst>
              <a:path w="680720" h="1587500">
                <a:moveTo>
                  <a:pt x="680466" y="0"/>
                </a:moveTo>
                <a:lnTo>
                  <a:pt x="3937" y="395036"/>
                </a:lnTo>
                <a:lnTo>
                  <a:pt x="0" y="1194247"/>
                </a:lnTo>
                <a:lnTo>
                  <a:pt x="680466" y="1587131"/>
                </a:lnTo>
                <a:lnTo>
                  <a:pt x="680466" y="0"/>
                </a:lnTo>
                <a:close/>
              </a:path>
            </a:pathLst>
          </a:custGeom>
          <a:solidFill>
            <a:srgbClr val="FFFFFF">
              <a:alpha val="392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8463533" y="1500692"/>
            <a:ext cx="680720" cy="4130675"/>
          </a:xfrm>
          <a:custGeom>
            <a:avLst/>
            <a:gdLst/>
            <a:ahLst/>
            <a:cxnLst/>
            <a:rect l="l" t="t" r="r" b="b"/>
            <a:pathLst>
              <a:path w="680720" h="4130675">
                <a:moveTo>
                  <a:pt x="3937" y="2938211"/>
                </a:moveTo>
                <a:lnTo>
                  <a:pt x="680466" y="2543174"/>
                </a:lnTo>
              </a:path>
              <a:path w="680720" h="4130675">
                <a:moveTo>
                  <a:pt x="680466" y="4130306"/>
                </a:moveTo>
                <a:lnTo>
                  <a:pt x="0" y="3737422"/>
                </a:lnTo>
                <a:lnTo>
                  <a:pt x="3937" y="2938211"/>
                </a:lnTo>
              </a:path>
              <a:path w="680720" h="4130675">
                <a:moveTo>
                  <a:pt x="3937" y="395036"/>
                </a:moveTo>
                <a:lnTo>
                  <a:pt x="680466" y="0"/>
                </a:lnTo>
              </a:path>
              <a:path w="680720" h="4130675">
                <a:moveTo>
                  <a:pt x="680466" y="1587155"/>
                </a:moveTo>
                <a:lnTo>
                  <a:pt x="0" y="1194247"/>
                </a:lnTo>
                <a:lnTo>
                  <a:pt x="3937" y="39503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457200" y="333755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8229600" y="0"/>
                </a:moveTo>
                <a:lnTo>
                  <a:pt x="0" y="0"/>
                </a:lnTo>
                <a:lnTo>
                  <a:pt x="0" y="344424"/>
                </a:lnTo>
                <a:lnTo>
                  <a:pt x="0" y="6185916"/>
                </a:lnTo>
                <a:lnTo>
                  <a:pt x="8229600" y="6185916"/>
                </a:lnTo>
                <a:lnTo>
                  <a:pt x="8229600" y="344424"/>
                </a:lnTo>
                <a:lnTo>
                  <a:pt x="8229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457199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4561331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  <a:lnTo>
                  <a:pt x="0" y="0"/>
                </a:lnTo>
                <a:lnTo>
                  <a:pt x="0" y="67817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4561331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</a:path>
              <a:path w="3679190" h="678180">
                <a:moveTo>
                  <a:pt x="0" y="0"/>
                </a:moveTo>
                <a:lnTo>
                  <a:pt x="0" y="678179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4649724" y="0"/>
            <a:ext cx="3505200" cy="601980"/>
          </a:xfrm>
          <a:custGeom>
            <a:avLst/>
            <a:gdLst/>
            <a:ahLst/>
            <a:cxnLst/>
            <a:rect l="l" t="t" r="r" b="b"/>
            <a:pathLst>
              <a:path w="3505200" h="601980">
                <a:moveTo>
                  <a:pt x="0" y="601979"/>
                </a:moveTo>
                <a:lnTo>
                  <a:pt x="3505200" y="601979"/>
                </a:lnTo>
                <a:lnTo>
                  <a:pt x="3505200" y="0"/>
                </a:lnTo>
                <a:lnTo>
                  <a:pt x="0" y="0"/>
                </a:lnTo>
                <a:lnTo>
                  <a:pt x="0" y="601979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22375" y="1004696"/>
            <a:ext cx="6899249" cy="1122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1">
                <a:solidFill>
                  <a:srgbClr val="93C50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90955" y="2277617"/>
            <a:ext cx="6762089" cy="25139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4400" y="0"/>
            <a:ext cx="1600200" cy="6858000"/>
          </a:xfrm>
          <a:custGeom>
            <a:avLst/>
            <a:gdLst/>
            <a:ahLst/>
            <a:cxnLst/>
            <a:rect l="l" t="t" r="r" b="b"/>
            <a:pathLst>
              <a:path w="1600200" h="6858000">
                <a:moveTo>
                  <a:pt x="1600200" y="0"/>
                </a:moveTo>
                <a:lnTo>
                  <a:pt x="0" y="0"/>
                </a:lnTo>
                <a:lnTo>
                  <a:pt x="0" y="6858000"/>
                </a:lnTo>
                <a:lnTo>
                  <a:pt x="1600200" y="6858000"/>
                </a:lnTo>
                <a:lnTo>
                  <a:pt x="1600200" y="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90600" cy="6858000"/>
          </a:xfrm>
          <a:custGeom>
            <a:avLst/>
            <a:gdLst/>
            <a:ahLst/>
            <a:cxnLst/>
            <a:rect l="l" t="t" r="r" b="b"/>
            <a:pathLst>
              <a:path w="990600" h="6858000">
                <a:moveTo>
                  <a:pt x="990600" y="0"/>
                </a:moveTo>
                <a:lnTo>
                  <a:pt x="457200" y="0"/>
                </a:lnTo>
                <a:lnTo>
                  <a:pt x="228600" y="0"/>
                </a:lnTo>
                <a:lnTo>
                  <a:pt x="0" y="0"/>
                </a:lnTo>
                <a:lnTo>
                  <a:pt x="0" y="6858000"/>
                </a:lnTo>
                <a:lnTo>
                  <a:pt x="228600" y="6858000"/>
                </a:lnTo>
                <a:lnTo>
                  <a:pt x="457200" y="6858000"/>
                </a:lnTo>
                <a:lnTo>
                  <a:pt x="990600" y="6858000"/>
                </a:lnTo>
                <a:lnTo>
                  <a:pt x="990600" y="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38072" y="0"/>
            <a:ext cx="1600200" cy="6858000"/>
          </a:xfrm>
          <a:custGeom>
            <a:avLst/>
            <a:gdLst/>
            <a:ahLst/>
            <a:cxnLst/>
            <a:rect l="l" t="t" r="r" b="b"/>
            <a:pathLst>
              <a:path w="1600200" h="6858000">
                <a:moveTo>
                  <a:pt x="1600200" y="0"/>
                </a:moveTo>
                <a:lnTo>
                  <a:pt x="0" y="0"/>
                </a:lnTo>
                <a:lnTo>
                  <a:pt x="0" y="6858000"/>
                </a:lnTo>
                <a:lnTo>
                  <a:pt x="1600200" y="6858000"/>
                </a:lnTo>
                <a:lnTo>
                  <a:pt x="1600200" y="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3672" y="0"/>
            <a:ext cx="990600" cy="6858000"/>
          </a:xfrm>
          <a:custGeom>
            <a:avLst/>
            <a:gdLst/>
            <a:ahLst/>
            <a:cxnLst/>
            <a:rect l="l" t="t" r="r" b="b"/>
            <a:pathLst>
              <a:path w="990600" h="6858000">
                <a:moveTo>
                  <a:pt x="990600" y="0"/>
                </a:moveTo>
                <a:lnTo>
                  <a:pt x="457200" y="0"/>
                </a:lnTo>
                <a:lnTo>
                  <a:pt x="228600" y="0"/>
                </a:lnTo>
                <a:lnTo>
                  <a:pt x="0" y="0"/>
                </a:lnTo>
                <a:lnTo>
                  <a:pt x="0" y="6858000"/>
                </a:lnTo>
                <a:lnTo>
                  <a:pt x="228600" y="6858000"/>
                </a:lnTo>
                <a:lnTo>
                  <a:pt x="457200" y="6858000"/>
                </a:lnTo>
                <a:lnTo>
                  <a:pt x="990600" y="6858000"/>
                </a:lnTo>
                <a:lnTo>
                  <a:pt x="990600" y="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14391" y="34636"/>
            <a:ext cx="1600200" cy="6858000"/>
          </a:xfrm>
          <a:custGeom>
            <a:avLst/>
            <a:gdLst/>
            <a:ahLst/>
            <a:cxnLst/>
            <a:rect l="l" t="t" r="r" b="b"/>
            <a:pathLst>
              <a:path w="1600200" h="6858000">
                <a:moveTo>
                  <a:pt x="1600200" y="0"/>
                </a:moveTo>
                <a:lnTo>
                  <a:pt x="0" y="0"/>
                </a:lnTo>
                <a:lnTo>
                  <a:pt x="0" y="6858000"/>
                </a:lnTo>
                <a:lnTo>
                  <a:pt x="1600200" y="6858000"/>
                </a:lnTo>
                <a:lnTo>
                  <a:pt x="1600200" y="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153400" y="0"/>
            <a:ext cx="990600" cy="6858000"/>
          </a:xfrm>
          <a:custGeom>
            <a:avLst/>
            <a:gdLst/>
            <a:ahLst/>
            <a:cxnLst/>
            <a:rect l="l" t="t" r="r" b="b"/>
            <a:pathLst>
              <a:path w="990600" h="6858000">
                <a:moveTo>
                  <a:pt x="990600" y="0"/>
                </a:moveTo>
                <a:lnTo>
                  <a:pt x="762000" y="0"/>
                </a:lnTo>
                <a:lnTo>
                  <a:pt x="533400" y="0"/>
                </a:lnTo>
                <a:lnTo>
                  <a:pt x="0" y="0"/>
                </a:lnTo>
                <a:lnTo>
                  <a:pt x="0" y="6858000"/>
                </a:lnTo>
                <a:lnTo>
                  <a:pt x="533400" y="6858000"/>
                </a:lnTo>
                <a:lnTo>
                  <a:pt x="762000" y="6858000"/>
                </a:lnTo>
                <a:lnTo>
                  <a:pt x="990600" y="6858000"/>
                </a:lnTo>
                <a:lnTo>
                  <a:pt x="990600" y="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350322" y="2570941"/>
            <a:ext cx="1299494" cy="2348779"/>
          </a:xfrm>
          <a:custGeom>
            <a:avLst/>
            <a:gdLst/>
            <a:ahLst/>
            <a:cxnLst/>
            <a:rect l="l" t="t" r="r" b="b"/>
            <a:pathLst>
              <a:path w="2819400" h="6858000">
                <a:moveTo>
                  <a:pt x="2819400" y="0"/>
                </a:moveTo>
                <a:lnTo>
                  <a:pt x="0" y="0"/>
                </a:lnTo>
                <a:lnTo>
                  <a:pt x="0" y="6858000"/>
                </a:lnTo>
                <a:lnTo>
                  <a:pt x="2819400" y="6858000"/>
                </a:lnTo>
                <a:lnTo>
                  <a:pt x="2819400" y="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66759" y="0"/>
            <a:ext cx="990600" cy="6858000"/>
          </a:xfrm>
          <a:custGeom>
            <a:avLst/>
            <a:gdLst/>
            <a:ahLst/>
            <a:cxnLst/>
            <a:rect l="l" t="t" r="r" b="b"/>
            <a:pathLst>
              <a:path w="990600" h="6858000">
                <a:moveTo>
                  <a:pt x="990600" y="0"/>
                </a:moveTo>
                <a:lnTo>
                  <a:pt x="457200" y="0"/>
                </a:lnTo>
                <a:lnTo>
                  <a:pt x="228600" y="0"/>
                </a:lnTo>
                <a:lnTo>
                  <a:pt x="0" y="0"/>
                </a:lnTo>
                <a:lnTo>
                  <a:pt x="0" y="6858000"/>
                </a:lnTo>
                <a:lnTo>
                  <a:pt x="228600" y="6858000"/>
                </a:lnTo>
                <a:lnTo>
                  <a:pt x="457200" y="6858000"/>
                </a:lnTo>
                <a:lnTo>
                  <a:pt x="990600" y="6858000"/>
                </a:lnTo>
                <a:lnTo>
                  <a:pt x="990600" y="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838200" y="2328320"/>
            <a:ext cx="7696200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i="0" spc="85" dirty="0" smtClean="0">
                <a:solidFill>
                  <a:srgbClr val="001F5F"/>
                </a:solidFill>
                <a:latin typeface="Franklin Gothic Medium" panose="020B0603020102020204" pitchFamily="34" charset="0"/>
              </a:rPr>
              <a:t/>
            </a:r>
            <a:br>
              <a:rPr lang="en-US" i="0" spc="85" dirty="0" smtClean="0">
                <a:solidFill>
                  <a:srgbClr val="001F5F"/>
                </a:solidFill>
                <a:latin typeface="Franklin Gothic Medium" panose="020B0603020102020204" pitchFamily="34" charset="0"/>
              </a:rPr>
            </a:br>
            <a:r>
              <a:rPr lang="en-US" i="0" spc="85" dirty="0" smtClean="0">
                <a:solidFill>
                  <a:srgbClr val="001F5F"/>
                </a:solidFill>
                <a:latin typeface="Franklin Gothic Medium" panose="020B0603020102020204" pitchFamily="34" charset="0"/>
              </a:rPr>
              <a:t>Using </a:t>
            </a:r>
            <a:r>
              <a:rPr lang="en-US" i="0" spc="85" dirty="0">
                <a:solidFill>
                  <a:srgbClr val="001F5F"/>
                </a:solidFill>
                <a:latin typeface="Franklin Gothic Medium" panose="020B0603020102020204" pitchFamily="34" charset="0"/>
              </a:rPr>
              <a:t>Modern Adult Learning Theory to Build Hard Skills and Soft Skills in Medical Students</a:t>
            </a:r>
            <a:endParaRPr i="0" spc="85" dirty="0">
              <a:solidFill>
                <a:srgbClr val="001F5F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 rot="10800000" flipV="1">
            <a:off x="5380181" y="5845125"/>
            <a:ext cx="3459017" cy="31739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8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2375" y="1004696"/>
            <a:ext cx="6899249" cy="1107996"/>
          </a:xfrm>
        </p:spPr>
        <p:txBody>
          <a:bodyPr/>
          <a:lstStyle/>
          <a:p>
            <a:r>
              <a:rPr lang="en-US" dirty="0" smtClean="0"/>
              <a:t>Results of the research and their discussion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90955" y="2277617"/>
            <a:ext cx="6762089" cy="2769989"/>
          </a:xfrm>
        </p:spPr>
        <p:txBody>
          <a:bodyPr/>
          <a:lstStyle/>
          <a:p>
            <a:r>
              <a:rPr lang="en-US" sz="2000" dirty="0" smtClean="0"/>
              <a:t>Main group – </a:t>
            </a:r>
            <a:r>
              <a:rPr lang="en-US" sz="2000" dirty="0" err="1" smtClean="0"/>
              <a:t>Androgogy</a:t>
            </a: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 </a:t>
            </a:r>
            <a:r>
              <a:rPr lang="en-US" sz="2000" dirty="0" smtClean="0"/>
              <a:t>Increased the effectiveness of gaining knowledge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Increased the formation of Soft skills such as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Leadership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Communication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Team building skills et.</a:t>
            </a:r>
          </a:p>
          <a:p>
            <a:pPr marL="342900" indent="-342900">
              <a:buAutoNum type="arabicPeriod" startAt="3"/>
            </a:pPr>
            <a:r>
              <a:rPr lang="en-US" sz="2000" dirty="0" smtClean="0"/>
              <a:t>Boosting of Hard skills due to practical training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Using microscopes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Micro preparation glass staining</a:t>
            </a:r>
          </a:p>
        </p:txBody>
      </p:sp>
    </p:spTree>
    <p:extLst>
      <p:ext uri="{BB962C8B-B14F-4D97-AF65-F5344CB8AC3E}">
        <p14:creationId xmlns:p14="http://schemas.microsoft.com/office/powerpoint/2010/main" val="3522290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640251062"/>
              </p:ext>
            </p:extLst>
          </p:nvPr>
        </p:nvGraphicFramePr>
        <p:xfrm>
          <a:off x="838200" y="1524000"/>
          <a:ext cx="52578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87760285"/>
              </p:ext>
            </p:extLst>
          </p:nvPr>
        </p:nvGraphicFramePr>
        <p:xfrm>
          <a:off x="3307080" y="3962400"/>
          <a:ext cx="493776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02038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of the research and their discussion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90955" y="2277617"/>
            <a:ext cx="6762089" cy="830997"/>
          </a:xfrm>
        </p:spPr>
        <p:txBody>
          <a:bodyPr/>
          <a:lstStyle/>
          <a:p>
            <a:r>
              <a:rPr lang="en-US" dirty="0" smtClean="0"/>
              <a:t>Control group – traditional classes</a:t>
            </a:r>
          </a:p>
          <a:p>
            <a:pPr marL="342900" indent="-342900">
              <a:buAutoNum type="arabicPeriod"/>
            </a:pPr>
            <a:r>
              <a:rPr lang="en-US" dirty="0" smtClean="0"/>
              <a:t>Learning capacity is dramatically lower than in main group</a:t>
            </a:r>
          </a:p>
          <a:p>
            <a:pPr marL="342900" indent="-342900">
              <a:buAutoNum type="arabicPeriod"/>
            </a:pPr>
            <a:r>
              <a:rPr lang="en-US" dirty="0"/>
              <a:t> </a:t>
            </a:r>
            <a:r>
              <a:rPr lang="en-US" dirty="0" smtClean="0"/>
              <a:t>Inactive and disinterested students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571619233"/>
              </p:ext>
            </p:extLst>
          </p:nvPr>
        </p:nvGraphicFramePr>
        <p:xfrm>
          <a:off x="1676400" y="3235764"/>
          <a:ext cx="5417820" cy="2606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21252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2375" y="1004696"/>
            <a:ext cx="6899249" cy="1046440"/>
          </a:xfrm>
        </p:spPr>
        <p:txBody>
          <a:bodyPr/>
          <a:lstStyle/>
          <a:p>
            <a:r>
              <a:rPr lang="en-US" dirty="0"/>
              <a:t>Conclusion</a:t>
            </a:r>
            <a:br>
              <a:rPr lang="en-US" dirty="0"/>
            </a:br>
            <a:r>
              <a:rPr lang="en-US" sz="1600" i="0" dirty="0">
                <a:solidFill>
                  <a:schemeClr val="tx1"/>
                </a:solidFill>
              </a:rPr>
              <a:t>The use of modern teaching methods as andragogy for medical students has a beneficial </a:t>
            </a:r>
            <a:r>
              <a:rPr lang="en-US" sz="1600" i="0" dirty="0" smtClean="0">
                <a:solidFill>
                  <a:schemeClr val="tx1"/>
                </a:solidFill>
              </a:rPr>
              <a:t>effect as it: </a:t>
            </a:r>
            <a:endParaRPr lang="ru-RU" sz="1600" i="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90954" y="2209800"/>
            <a:ext cx="6762089" cy="3124200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en-US" sz="2800" dirty="0" smtClean="0"/>
              <a:t>Promotes soft skills like communication, leadership, and teamwork</a:t>
            </a:r>
          </a:p>
          <a:p>
            <a:pPr marL="342900" indent="-342900">
              <a:buAutoNum type="arabicPeriod"/>
            </a:pPr>
            <a:endParaRPr lang="en-US" sz="2800" dirty="0"/>
          </a:p>
          <a:p>
            <a:pPr marL="342900" indent="-342900">
              <a:buAutoNum type="arabicPeriod"/>
            </a:pPr>
            <a:r>
              <a:rPr lang="en-US" sz="2800" dirty="0" smtClean="0"/>
              <a:t> Contributes to the students hard skills such as </a:t>
            </a:r>
            <a:r>
              <a:rPr lang="en-US" sz="2800" dirty="0" err="1" smtClean="0"/>
              <a:t>microscoping</a:t>
            </a:r>
            <a:endParaRPr lang="en-US" sz="2800" dirty="0" smtClean="0"/>
          </a:p>
          <a:p>
            <a:pPr marL="342900" indent="-342900">
              <a:buAutoNum type="arabicPeriod"/>
            </a:pPr>
            <a:endParaRPr lang="en-US" sz="2800" dirty="0"/>
          </a:p>
          <a:p>
            <a:pPr marL="342900" indent="-342900">
              <a:buAutoNum type="arabicPeriod"/>
            </a:pPr>
            <a:r>
              <a:rPr lang="en-US" sz="2800" dirty="0" smtClean="0"/>
              <a:t>Increases learning capability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46950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hanks for the Attention: стоковые иллюстрации, изображения и векторная  графика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7" b="11429"/>
          <a:stretch/>
        </p:blipFill>
        <p:spPr bwMode="auto">
          <a:xfrm>
            <a:off x="1177412" y="990600"/>
            <a:ext cx="6747388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684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ndragogy: what is it and how it applies to adult learning? 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276600"/>
            <a:ext cx="4416425" cy="341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90600" y="990600"/>
            <a:ext cx="7086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The</a:t>
            </a:r>
            <a:r>
              <a:rPr lang="ru-RU" sz="2400" dirty="0" smtClean="0"/>
              <a:t> </a:t>
            </a:r>
            <a:r>
              <a:rPr lang="ru-RU" sz="2400" dirty="0" err="1" smtClean="0"/>
              <a:t>modern</a:t>
            </a:r>
            <a:r>
              <a:rPr lang="ru-RU" sz="2400" dirty="0" smtClean="0"/>
              <a:t> </a:t>
            </a:r>
            <a:r>
              <a:rPr lang="ru-RU" sz="2400" dirty="0" err="1" smtClean="0"/>
              <a:t>principles</a:t>
            </a:r>
            <a:r>
              <a:rPr lang="ru-RU" sz="2400" dirty="0" smtClean="0"/>
              <a:t> </a:t>
            </a:r>
            <a:r>
              <a:rPr lang="ru-RU" sz="2400" dirty="0" err="1" smtClean="0"/>
              <a:t>of</a:t>
            </a:r>
            <a:r>
              <a:rPr lang="ru-RU" sz="2400" dirty="0" smtClean="0"/>
              <a:t> </a:t>
            </a:r>
            <a:r>
              <a:rPr lang="ru-RU" sz="2400" dirty="0" err="1" smtClean="0"/>
              <a:t>androgogy</a:t>
            </a:r>
            <a:r>
              <a:rPr lang="ru-RU" sz="2400" dirty="0" smtClean="0"/>
              <a:t>, </a:t>
            </a:r>
            <a:r>
              <a:rPr lang="ru-RU" sz="2400" dirty="0" err="1" smtClean="0"/>
              <a:t>is</a:t>
            </a:r>
            <a:r>
              <a:rPr lang="ru-RU" sz="2400" dirty="0" smtClean="0"/>
              <a:t> </a:t>
            </a:r>
            <a:r>
              <a:rPr lang="ru-RU" sz="2400" dirty="0" err="1" smtClean="0"/>
              <a:t>the</a:t>
            </a:r>
            <a:r>
              <a:rPr lang="ru-RU" sz="2400" dirty="0" smtClean="0"/>
              <a:t> </a:t>
            </a:r>
            <a:r>
              <a:rPr lang="ru-RU" sz="2400" dirty="0" err="1" smtClean="0"/>
              <a:t>personal</a:t>
            </a:r>
            <a:r>
              <a:rPr lang="ru-RU" sz="2400" dirty="0" smtClean="0"/>
              <a:t> </a:t>
            </a:r>
            <a:r>
              <a:rPr lang="ru-RU" sz="2400" dirty="0" err="1" smtClean="0"/>
              <a:t>fulfillment</a:t>
            </a:r>
            <a:r>
              <a:rPr lang="ru-RU" sz="2400" dirty="0" smtClean="0"/>
              <a:t> </a:t>
            </a:r>
            <a:r>
              <a:rPr lang="ru-RU" sz="2400" dirty="0" err="1" smtClean="0"/>
              <a:t>of</a:t>
            </a:r>
            <a:r>
              <a:rPr lang="ru-RU" sz="2400" dirty="0" smtClean="0"/>
              <a:t> a </a:t>
            </a:r>
            <a:r>
              <a:rPr lang="ru-RU" sz="2400" dirty="0" err="1" smtClean="0"/>
              <a:t>person</a:t>
            </a:r>
            <a:r>
              <a:rPr lang="ru-RU" sz="2400" dirty="0" smtClean="0"/>
              <a:t> </a:t>
            </a:r>
            <a:r>
              <a:rPr lang="ru-RU" sz="2400" dirty="0" err="1" smtClean="0"/>
              <a:t>throughout</a:t>
            </a:r>
            <a:r>
              <a:rPr lang="ru-RU" sz="2400" dirty="0" smtClean="0"/>
              <a:t> </a:t>
            </a:r>
            <a:r>
              <a:rPr lang="ru-RU" sz="2400" dirty="0" err="1" smtClean="0"/>
              <a:t>his</a:t>
            </a:r>
            <a:r>
              <a:rPr lang="ru-RU" sz="2400" dirty="0" smtClean="0"/>
              <a:t> </a:t>
            </a:r>
            <a:r>
              <a:rPr lang="ru-RU" sz="2400" dirty="0" err="1" smtClean="0"/>
              <a:t>life</a:t>
            </a:r>
            <a:r>
              <a:rPr lang="ru-RU" sz="2400" dirty="0" smtClean="0"/>
              <a:t>. </a:t>
            </a:r>
          </a:p>
          <a:p>
            <a:r>
              <a:rPr lang="ru-RU" sz="2400" dirty="0" err="1" smtClean="0"/>
              <a:t>As</a:t>
            </a:r>
            <a:r>
              <a:rPr lang="ru-RU" sz="2400" dirty="0" smtClean="0"/>
              <a:t> a </a:t>
            </a:r>
            <a:r>
              <a:rPr lang="ru-RU" sz="2400" dirty="0" err="1" smtClean="0"/>
              <a:t>rule</a:t>
            </a:r>
            <a:r>
              <a:rPr lang="ru-RU" sz="2400" dirty="0" smtClean="0"/>
              <a:t>, </a:t>
            </a:r>
            <a:r>
              <a:rPr lang="ru-RU" sz="2400" dirty="0" err="1" smtClean="0"/>
              <a:t>most</a:t>
            </a:r>
            <a:r>
              <a:rPr lang="ru-RU" sz="2400" dirty="0" smtClean="0"/>
              <a:t> </a:t>
            </a:r>
            <a:r>
              <a:rPr lang="ru-RU" sz="2400" dirty="0" err="1" smtClean="0"/>
              <a:t>people</a:t>
            </a:r>
            <a:r>
              <a:rPr lang="ru-RU" sz="2400" dirty="0" smtClean="0"/>
              <a:t> </a:t>
            </a:r>
            <a:r>
              <a:rPr lang="ru-RU" sz="2400" dirty="0" err="1" smtClean="0"/>
              <a:t>unfold</a:t>
            </a:r>
            <a:r>
              <a:rPr lang="ru-RU" sz="2400" dirty="0" smtClean="0"/>
              <a:t> </a:t>
            </a:r>
            <a:r>
              <a:rPr lang="ru-RU" sz="2400" dirty="0" err="1" smtClean="0"/>
              <a:t>gradually</a:t>
            </a:r>
            <a:r>
              <a:rPr lang="ru-RU" sz="2400" dirty="0" smtClean="0"/>
              <a:t>, </a:t>
            </a:r>
            <a:r>
              <a:rPr lang="ru-RU" sz="2400" dirty="0" err="1" smtClean="0"/>
              <a:t>accumulating</a:t>
            </a:r>
            <a:r>
              <a:rPr lang="ru-RU" sz="2400" dirty="0" smtClean="0"/>
              <a:t> </a:t>
            </a:r>
            <a:r>
              <a:rPr lang="ru-RU" sz="2400" dirty="0" err="1" smtClean="0"/>
              <a:t>knowledge</a:t>
            </a:r>
            <a:r>
              <a:rPr lang="ru-RU" sz="2400" dirty="0" smtClean="0"/>
              <a:t>, </a:t>
            </a:r>
            <a:r>
              <a:rPr lang="ru-RU" sz="2400" dirty="0" err="1" smtClean="0"/>
              <a:t>experience</a:t>
            </a:r>
            <a:r>
              <a:rPr lang="ru-RU" sz="2400" dirty="0" smtClean="0"/>
              <a:t>, </a:t>
            </a:r>
            <a:r>
              <a:rPr lang="ru-RU" sz="2400" dirty="0" err="1" smtClean="0"/>
              <a:t>skills</a:t>
            </a:r>
            <a:r>
              <a:rPr lang="ru-RU" sz="2400" dirty="0" smtClean="0"/>
              <a:t> </a:t>
            </a:r>
            <a:r>
              <a:rPr lang="ru-RU" sz="2400" dirty="0" err="1" smtClean="0"/>
              <a:t>and</a:t>
            </a:r>
            <a:r>
              <a:rPr lang="ru-RU" sz="2400" dirty="0" smtClean="0"/>
              <a:t> </a:t>
            </a:r>
            <a:r>
              <a:rPr lang="ru-RU" sz="2400" dirty="0" err="1" smtClean="0"/>
              <a:t>abilities</a:t>
            </a:r>
            <a:r>
              <a:rPr lang="ru-RU" sz="2400" dirty="0" smtClean="0"/>
              <a:t> </a:t>
            </a:r>
            <a:r>
              <a:rPr lang="ru-RU" sz="2400" dirty="0" err="1" smtClean="0"/>
              <a:t>throughout</a:t>
            </a:r>
            <a:r>
              <a:rPr lang="ru-RU" sz="2400" dirty="0" smtClean="0"/>
              <a:t> </a:t>
            </a:r>
            <a:r>
              <a:rPr lang="ru-RU" sz="2400" dirty="0" err="1" smtClean="0"/>
              <a:t>their</a:t>
            </a:r>
            <a:r>
              <a:rPr lang="ru-RU" sz="2400" dirty="0" smtClean="0"/>
              <a:t> </a:t>
            </a:r>
            <a:r>
              <a:rPr lang="ru-RU" sz="2400" dirty="0" err="1" smtClean="0"/>
              <a:t>lives</a:t>
            </a:r>
            <a:r>
              <a:rPr lang="ru-RU" sz="2400" dirty="0" smtClean="0"/>
              <a:t>. </a:t>
            </a:r>
          </a:p>
          <a:p>
            <a:r>
              <a:rPr lang="ru-RU" sz="2400" dirty="0" err="1" smtClean="0"/>
              <a:t>Consequently</a:t>
            </a:r>
            <a:r>
              <a:rPr lang="ru-RU" sz="2400" dirty="0" smtClean="0"/>
              <a:t>, </a:t>
            </a:r>
            <a:r>
              <a:rPr lang="ru-RU" sz="2400" dirty="0" err="1" smtClean="0"/>
              <a:t>androgogy</a:t>
            </a:r>
            <a:r>
              <a:rPr lang="ru-RU" sz="2400" dirty="0" smtClean="0"/>
              <a:t> </a:t>
            </a:r>
            <a:r>
              <a:rPr lang="ru-RU" sz="2400" dirty="0" err="1" smtClean="0"/>
              <a:t>contributes</a:t>
            </a:r>
            <a:r>
              <a:rPr lang="ru-RU" sz="2400" dirty="0" smtClean="0"/>
              <a:t> </a:t>
            </a:r>
            <a:r>
              <a:rPr lang="ru-RU" sz="2400" dirty="0" err="1" smtClean="0"/>
              <a:t>to</a:t>
            </a:r>
            <a:r>
              <a:rPr lang="ru-RU" sz="2400" dirty="0" smtClean="0"/>
              <a:t> </a:t>
            </a:r>
            <a:r>
              <a:rPr lang="ru-RU" sz="2400" dirty="0" err="1" smtClean="0"/>
              <a:t>the</a:t>
            </a:r>
            <a:r>
              <a:rPr lang="ru-RU" sz="2400" dirty="0" smtClean="0"/>
              <a:t> </a:t>
            </a:r>
            <a:r>
              <a:rPr lang="ru-RU" sz="2400" dirty="0" err="1" smtClean="0"/>
              <a:t>full</a:t>
            </a:r>
            <a:r>
              <a:rPr lang="ru-RU" sz="2400" dirty="0" smtClean="0"/>
              <a:t> </a:t>
            </a:r>
            <a:r>
              <a:rPr lang="ru-RU" sz="2400" dirty="0" err="1" smtClean="0"/>
              <a:t>disclosure</a:t>
            </a:r>
            <a:r>
              <a:rPr lang="ru-RU" sz="2400" dirty="0" smtClean="0"/>
              <a:t> </a:t>
            </a:r>
            <a:r>
              <a:rPr lang="ru-RU" sz="2400" dirty="0" err="1" smtClean="0"/>
              <a:t>of</a:t>
            </a:r>
            <a:r>
              <a:rPr lang="ru-RU" sz="2400" dirty="0" smtClean="0"/>
              <a:t> </a:t>
            </a:r>
            <a:r>
              <a:rPr lang="ru-RU" sz="2400" dirty="0" err="1" smtClean="0"/>
              <a:t>the</a:t>
            </a:r>
            <a:r>
              <a:rPr lang="ru-RU" sz="2400" dirty="0" smtClean="0"/>
              <a:t> </a:t>
            </a:r>
            <a:r>
              <a:rPr lang="ru-RU" sz="2400" dirty="0" err="1" smtClean="0"/>
              <a:t>personality</a:t>
            </a:r>
            <a:r>
              <a:rPr lang="ru-RU" sz="2400" dirty="0" smtClean="0"/>
              <a:t> </a:t>
            </a:r>
            <a:r>
              <a:rPr lang="ru-RU" sz="2400" dirty="0" err="1" smtClean="0"/>
              <a:t>and</a:t>
            </a:r>
            <a:r>
              <a:rPr lang="ru-RU" sz="2400" dirty="0" smtClean="0"/>
              <a:t> </a:t>
            </a:r>
            <a:r>
              <a:rPr lang="ru-RU" sz="2400" dirty="0" err="1" smtClean="0"/>
              <a:t>the</a:t>
            </a:r>
            <a:r>
              <a:rPr lang="ru-RU" sz="2400" dirty="0" smtClean="0"/>
              <a:t> </a:t>
            </a:r>
            <a:r>
              <a:rPr lang="ru-RU" sz="2400" dirty="0" err="1" smtClean="0"/>
              <a:t>realization</a:t>
            </a:r>
            <a:r>
              <a:rPr lang="ru-RU" sz="2400" dirty="0" smtClean="0"/>
              <a:t> </a:t>
            </a:r>
            <a:r>
              <a:rPr lang="ru-RU" sz="2400" dirty="0" err="1" smtClean="0"/>
              <a:t>of</a:t>
            </a:r>
            <a:r>
              <a:rPr lang="ru-RU" sz="2400" dirty="0" smtClean="0"/>
              <a:t> </a:t>
            </a:r>
            <a:r>
              <a:rPr lang="ru-RU" sz="2400" dirty="0" err="1" smtClean="0"/>
              <a:t>one's</a:t>
            </a:r>
            <a:r>
              <a:rPr lang="ru-RU" sz="2400" dirty="0" smtClean="0"/>
              <a:t> </a:t>
            </a:r>
            <a:r>
              <a:rPr lang="ru-RU" sz="2400" dirty="0" err="1" smtClean="0"/>
              <a:t>latent</a:t>
            </a:r>
            <a:r>
              <a:rPr lang="ru-RU" sz="2400" dirty="0" smtClean="0"/>
              <a:t> </a:t>
            </a:r>
            <a:r>
              <a:rPr lang="ru-RU" sz="2400" dirty="0" err="1" smtClean="0"/>
              <a:t>abilities</a:t>
            </a:r>
            <a:r>
              <a:rPr lang="ru-RU" sz="2400" dirty="0" smtClean="0"/>
              <a:t>. 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0" y="1143000"/>
            <a:ext cx="762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solidFill>
                  <a:srgbClr val="00B050"/>
                </a:solidFill>
              </a:rPr>
              <a:t>Hard</a:t>
            </a:r>
            <a:r>
              <a:rPr lang="ru-RU" sz="2400" dirty="0" smtClean="0">
                <a:solidFill>
                  <a:srgbClr val="00B050"/>
                </a:solidFill>
              </a:rPr>
              <a:t> </a:t>
            </a:r>
            <a:r>
              <a:rPr lang="ru-RU" sz="2400" dirty="0" err="1" smtClean="0">
                <a:solidFill>
                  <a:srgbClr val="00B050"/>
                </a:solidFill>
              </a:rPr>
              <a:t>skills</a:t>
            </a:r>
            <a:r>
              <a:rPr lang="ru-RU" sz="2400" dirty="0" smtClean="0">
                <a:solidFill>
                  <a:srgbClr val="00B050"/>
                </a:solidFill>
              </a:rPr>
              <a:t> </a:t>
            </a:r>
            <a:r>
              <a:rPr lang="ru-RU" sz="2400" dirty="0" err="1" smtClean="0"/>
              <a:t>are</a:t>
            </a:r>
            <a:r>
              <a:rPr lang="ru-RU" sz="2400" dirty="0" smtClean="0"/>
              <a:t> </a:t>
            </a:r>
            <a:r>
              <a:rPr lang="ru-RU" sz="2400" dirty="0" err="1" smtClean="0"/>
              <a:t>professional</a:t>
            </a:r>
            <a:r>
              <a:rPr lang="ru-RU" sz="2400" dirty="0" smtClean="0"/>
              <a:t> </a:t>
            </a:r>
            <a:r>
              <a:rPr lang="ru-RU" sz="2400" dirty="0" err="1" smtClean="0"/>
              <a:t>skills</a:t>
            </a:r>
            <a:r>
              <a:rPr lang="ru-RU" sz="2400" dirty="0" smtClean="0"/>
              <a:t> </a:t>
            </a:r>
            <a:r>
              <a:rPr lang="ru-RU" sz="2400" dirty="0" err="1" smtClean="0"/>
              <a:t>related</a:t>
            </a:r>
            <a:r>
              <a:rPr lang="ru-RU" sz="2400" dirty="0" smtClean="0"/>
              <a:t> </a:t>
            </a:r>
            <a:r>
              <a:rPr lang="ru-RU" sz="2400" dirty="0" err="1" smtClean="0"/>
              <a:t>to</a:t>
            </a:r>
            <a:r>
              <a:rPr lang="ru-RU" sz="2400" dirty="0" smtClean="0"/>
              <a:t> </a:t>
            </a:r>
            <a:r>
              <a:rPr lang="ru-RU" sz="2400" dirty="0" err="1" smtClean="0"/>
              <a:t>the</a:t>
            </a:r>
            <a:r>
              <a:rPr lang="ru-RU" sz="2400" dirty="0" smtClean="0"/>
              <a:t> </a:t>
            </a:r>
            <a:r>
              <a:rPr lang="ru-RU" sz="2400" dirty="0" err="1" smtClean="0"/>
              <a:t>technical</a:t>
            </a:r>
            <a:r>
              <a:rPr lang="ru-RU" sz="2400" dirty="0" smtClean="0"/>
              <a:t> </a:t>
            </a:r>
            <a:r>
              <a:rPr lang="ru-RU" sz="2400" dirty="0" err="1" smtClean="0"/>
              <a:t>side</a:t>
            </a:r>
            <a:r>
              <a:rPr lang="ru-RU" sz="2400" dirty="0" smtClean="0"/>
              <a:t> </a:t>
            </a:r>
            <a:r>
              <a:rPr lang="ru-RU" sz="2400" dirty="0" err="1" smtClean="0"/>
              <a:t>of</a:t>
            </a:r>
            <a:r>
              <a:rPr lang="ru-RU" sz="2400" dirty="0" smtClean="0"/>
              <a:t> </a:t>
            </a:r>
            <a:r>
              <a:rPr lang="ru-RU" sz="2400" dirty="0" err="1" smtClean="0"/>
              <a:t>the</a:t>
            </a:r>
            <a:r>
              <a:rPr lang="ru-RU" sz="2400" dirty="0" smtClean="0"/>
              <a:t> </a:t>
            </a:r>
            <a:r>
              <a:rPr lang="ru-RU" sz="2400" dirty="0" err="1" smtClean="0"/>
              <a:t>functions</a:t>
            </a:r>
            <a:r>
              <a:rPr lang="ru-RU" sz="2400" dirty="0" smtClean="0"/>
              <a:t> </a:t>
            </a:r>
            <a:r>
              <a:rPr lang="ru-RU" sz="2400" dirty="0" err="1" smtClean="0"/>
              <a:t>that</a:t>
            </a:r>
            <a:r>
              <a:rPr lang="ru-RU" sz="2400" dirty="0" smtClean="0"/>
              <a:t> </a:t>
            </a:r>
            <a:r>
              <a:rPr lang="ru-RU" sz="2400" dirty="0" err="1" smtClean="0"/>
              <a:t>students</a:t>
            </a:r>
            <a:r>
              <a:rPr lang="ru-RU" sz="2400" dirty="0" smtClean="0"/>
              <a:t> </a:t>
            </a:r>
            <a:r>
              <a:rPr lang="ru-RU" sz="2400" dirty="0" err="1" smtClean="0"/>
              <a:t>learn</a:t>
            </a:r>
            <a:r>
              <a:rPr lang="ru-RU" sz="2400" dirty="0" smtClean="0"/>
              <a:t> </a:t>
            </a:r>
            <a:r>
              <a:rPr lang="ru-RU" sz="2400" dirty="0" err="1" smtClean="0"/>
              <a:t>in</a:t>
            </a:r>
            <a:r>
              <a:rPr lang="ru-RU" sz="2400" dirty="0" smtClean="0"/>
              <a:t> </a:t>
            </a:r>
            <a:r>
              <a:rPr lang="ru-RU" sz="2400" dirty="0" err="1" smtClean="0"/>
              <a:t>higher</a:t>
            </a:r>
            <a:r>
              <a:rPr lang="ru-RU" sz="2400" dirty="0" smtClean="0"/>
              <a:t> </a:t>
            </a:r>
            <a:r>
              <a:rPr lang="ru-RU" sz="2400" dirty="0" err="1" smtClean="0"/>
              <a:t>education</a:t>
            </a:r>
            <a:r>
              <a:rPr lang="ru-RU" sz="2400" dirty="0" smtClean="0"/>
              <a:t> </a:t>
            </a:r>
            <a:r>
              <a:rPr lang="ru-RU" sz="2400" dirty="0" err="1" smtClean="0"/>
              <a:t>institutions</a:t>
            </a:r>
            <a:endParaRPr lang="ru-RU" sz="2400" dirty="0"/>
          </a:p>
        </p:txBody>
      </p:sp>
      <p:pic>
        <p:nvPicPr>
          <p:cNvPr id="3074" name="Picture 2" descr="Hard skills | Which skills are in demand - ION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3182" b="760"/>
          <a:stretch/>
        </p:blipFill>
        <p:spPr bwMode="auto">
          <a:xfrm>
            <a:off x="2286000" y="2209800"/>
            <a:ext cx="4343400" cy="3733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73858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4"/>
          <p:cNvGrpSpPr/>
          <p:nvPr/>
        </p:nvGrpSpPr>
        <p:grpSpPr>
          <a:xfrm>
            <a:off x="957072" y="1988820"/>
            <a:ext cx="7084695" cy="4869180"/>
            <a:chOff x="957072" y="1988820"/>
            <a:chExt cx="7084695" cy="4869180"/>
          </a:xfrm>
        </p:grpSpPr>
        <p:sp>
          <p:nvSpPr>
            <p:cNvPr id="4" name="object 5"/>
            <p:cNvSpPr/>
            <p:nvPr/>
          </p:nvSpPr>
          <p:spPr>
            <a:xfrm>
              <a:off x="957072" y="6384029"/>
              <a:ext cx="7084314" cy="47396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6"/>
            <p:cNvSpPr/>
            <p:nvPr/>
          </p:nvSpPr>
          <p:spPr>
            <a:xfrm>
              <a:off x="972312" y="1988820"/>
              <a:ext cx="7056119" cy="440588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685800" y="990601"/>
            <a:ext cx="769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solidFill>
                  <a:srgbClr val="00B050"/>
                </a:solidFill>
              </a:rPr>
              <a:t>Soft</a:t>
            </a:r>
            <a:r>
              <a:rPr lang="ru-RU" sz="2400" dirty="0" smtClean="0">
                <a:solidFill>
                  <a:srgbClr val="00B050"/>
                </a:solidFill>
              </a:rPr>
              <a:t> </a:t>
            </a:r>
            <a:r>
              <a:rPr lang="ru-RU" sz="2400" dirty="0" err="1" smtClean="0">
                <a:solidFill>
                  <a:srgbClr val="00B050"/>
                </a:solidFill>
              </a:rPr>
              <a:t>skills</a:t>
            </a:r>
            <a:r>
              <a:rPr lang="ru-RU" sz="2400" dirty="0" smtClean="0">
                <a:solidFill>
                  <a:srgbClr val="00B050"/>
                </a:solidFill>
              </a:rPr>
              <a:t> </a:t>
            </a:r>
            <a:r>
              <a:rPr lang="ru-RU" sz="2400" dirty="0" err="1" smtClean="0"/>
              <a:t>are</a:t>
            </a:r>
            <a:r>
              <a:rPr lang="ru-RU" sz="2400" dirty="0" smtClean="0"/>
              <a:t> </a:t>
            </a:r>
            <a:r>
              <a:rPr lang="ru-RU" sz="2400" dirty="0" err="1" smtClean="0"/>
              <a:t>supraprofessional</a:t>
            </a:r>
            <a:r>
              <a:rPr lang="ru-RU" sz="2400" dirty="0" smtClean="0"/>
              <a:t> </a:t>
            </a:r>
            <a:r>
              <a:rPr lang="ru-RU" sz="2400" dirty="0" err="1" smtClean="0"/>
              <a:t>skills</a:t>
            </a:r>
            <a:r>
              <a:rPr lang="ru-RU" sz="2400" dirty="0" smtClean="0"/>
              <a:t> </a:t>
            </a:r>
            <a:r>
              <a:rPr lang="ru-RU" sz="2400" dirty="0" err="1" smtClean="0"/>
              <a:t>that</a:t>
            </a:r>
            <a:r>
              <a:rPr lang="ru-RU" sz="2400" dirty="0" smtClean="0"/>
              <a:t> </a:t>
            </a:r>
            <a:r>
              <a:rPr lang="ru-RU" sz="2400" dirty="0" err="1" smtClean="0"/>
              <a:t>help</a:t>
            </a:r>
            <a:r>
              <a:rPr lang="ru-RU" sz="2400" dirty="0" smtClean="0"/>
              <a:t> </a:t>
            </a:r>
            <a:r>
              <a:rPr lang="ru-RU" sz="2400" dirty="0" err="1" smtClean="0"/>
              <a:t>to</a:t>
            </a:r>
            <a:r>
              <a:rPr lang="ru-RU" sz="2400" dirty="0" smtClean="0"/>
              <a:t> </a:t>
            </a:r>
            <a:r>
              <a:rPr lang="ru-RU" sz="2400" dirty="0" err="1" smtClean="0"/>
              <a:t>solve</a:t>
            </a:r>
            <a:r>
              <a:rPr lang="ru-RU" sz="2400" dirty="0" smtClean="0"/>
              <a:t> </a:t>
            </a:r>
            <a:r>
              <a:rPr lang="ru-RU" sz="2400" dirty="0" err="1" smtClean="0"/>
              <a:t>life</a:t>
            </a:r>
            <a:r>
              <a:rPr lang="ru-RU" sz="2400" dirty="0" smtClean="0"/>
              <a:t> </a:t>
            </a:r>
            <a:r>
              <a:rPr lang="ru-RU" sz="2400" dirty="0" err="1" smtClean="0"/>
              <a:t>tasks</a:t>
            </a:r>
            <a:r>
              <a:rPr lang="ru-RU" sz="2400" dirty="0" smtClean="0"/>
              <a:t> </a:t>
            </a:r>
            <a:r>
              <a:rPr lang="ru-RU" sz="2400" dirty="0" err="1" smtClean="0"/>
              <a:t>and</a:t>
            </a:r>
            <a:r>
              <a:rPr lang="ru-RU" sz="2400" dirty="0" smtClean="0"/>
              <a:t> </a:t>
            </a:r>
            <a:r>
              <a:rPr lang="ru-RU" sz="2400" dirty="0" err="1" smtClean="0"/>
              <a:t>work</a:t>
            </a:r>
            <a:r>
              <a:rPr lang="ru-RU" sz="2400" dirty="0" smtClean="0"/>
              <a:t> </a:t>
            </a:r>
            <a:r>
              <a:rPr lang="ru-RU" sz="2400" dirty="0" err="1" smtClean="0"/>
              <a:t>with</a:t>
            </a:r>
            <a:r>
              <a:rPr lang="ru-RU" sz="2400" dirty="0" smtClean="0"/>
              <a:t> </a:t>
            </a:r>
            <a:r>
              <a:rPr lang="ru-RU" sz="2400" dirty="0" err="1" smtClean="0"/>
              <a:t>other</a:t>
            </a:r>
            <a:r>
              <a:rPr lang="ru-RU" sz="2400" dirty="0" smtClean="0"/>
              <a:t> </a:t>
            </a:r>
            <a:r>
              <a:rPr lang="ru-RU" sz="2400" dirty="0" err="1" smtClean="0"/>
              <a:t>people</a:t>
            </a: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0165" y="0"/>
            <a:ext cx="9100185" cy="6872605"/>
            <a:chOff x="50165" y="0"/>
            <a:chExt cx="9100185" cy="6872605"/>
          </a:xfrm>
        </p:grpSpPr>
        <p:sp>
          <p:nvSpPr>
            <p:cNvPr id="3" name="object 3"/>
            <p:cNvSpPr/>
            <p:nvPr/>
          </p:nvSpPr>
          <p:spPr>
            <a:xfrm>
              <a:off x="656844" y="3372611"/>
              <a:ext cx="4359402" cy="271805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72084" y="693419"/>
              <a:ext cx="4331208" cy="268985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00016" y="6063999"/>
              <a:ext cx="3542538" cy="79399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715255" y="2668523"/>
              <a:ext cx="3514344" cy="340614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02317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2375" y="1004696"/>
            <a:ext cx="6899249" cy="553998"/>
          </a:xfrm>
        </p:spPr>
        <p:txBody>
          <a:bodyPr/>
          <a:lstStyle/>
          <a:p>
            <a:r>
              <a:rPr lang="en-US" dirty="0" smtClean="0"/>
              <a:t>Aim of the research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90955" y="1676400"/>
            <a:ext cx="6762089" cy="1477328"/>
          </a:xfrm>
        </p:spPr>
        <p:txBody>
          <a:bodyPr/>
          <a:lstStyle/>
          <a:p>
            <a:r>
              <a:rPr lang="en-US" sz="2400" dirty="0"/>
              <a:t>Analysis of the Effectiveness of Using Modern Adult Learning Theory in the Development 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en-US" sz="2400" dirty="0" smtClean="0"/>
              <a:t>of Soft </a:t>
            </a:r>
            <a:r>
              <a:rPr lang="en-US" sz="2400" dirty="0"/>
              <a:t>and Hard Skills in Medical Students</a:t>
            </a:r>
            <a:endParaRPr lang="ru-RU" sz="2400" dirty="0"/>
          </a:p>
        </p:txBody>
      </p:sp>
      <p:pic>
        <p:nvPicPr>
          <p:cNvPr id="4098" name="Picture 2" descr="Opening ceremony of new campus building for International medical faculty  OshSU - Osh State University - International Medical Facult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682365"/>
            <a:ext cx="3573732" cy="2367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080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2375" y="1004696"/>
            <a:ext cx="6899249" cy="553998"/>
          </a:xfrm>
        </p:spPr>
        <p:txBody>
          <a:bodyPr/>
          <a:lstStyle/>
          <a:p>
            <a:r>
              <a:rPr lang="en-US" dirty="0" smtClean="0"/>
              <a:t>Tasks of the research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90955" y="2277617"/>
            <a:ext cx="6762089" cy="2954655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sz="2400" dirty="0" smtClean="0"/>
              <a:t>To analyze </a:t>
            </a:r>
            <a:r>
              <a:rPr lang="en-US" sz="2400" dirty="0"/>
              <a:t>the use of modern principles of andragogy in the educational process.</a:t>
            </a:r>
            <a:endParaRPr lang="ru-RU" sz="24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smtClean="0"/>
              <a:t> </a:t>
            </a:r>
            <a:r>
              <a:rPr lang="en-US" sz="2400" dirty="0" smtClean="0"/>
              <a:t>To conduct </a:t>
            </a:r>
            <a:r>
              <a:rPr lang="en-US" sz="2400" dirty="0"/>
              <a:t>a correlation analysis of new andragogy methods for the formation of soft and hard skills</a:t>
            </a:r>
            <a:endParaRPr lang="ru-RU" sz="24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 smtClean="0"/>
              <a:t>To implement </a:t>
            </a:r>
            <a:r>
              <a:rPr lang="en-US" sz="2400" dirty="0"/>
              <a:t>andragogy into the educational process for medical students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60567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077199" cy="762000"/>
          </a:xfrm>
        </p:spPr>
        <p:txBody>
          <a:bodyPr/>
          <a:lstStyle/>
          <a:p>
            <a:r>
              <a:rPr lang="en-US" dirty="0" smtClean="0"/>
              <a:t>Materials and methods of research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90955" y="1524000"/>
            <a:ext cx="6762089" cy="1861613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u="sng" dirty="0" smtClean="0"/>
              <a:t>Main</a:t>
            </a:r>
            <a:r>
              <a:rPr lang="en-US" dirty="0" smtClean="0"/>
              <a:t> group (N30)</a:t>
            </a:r>
            <a:r>
              <a:rPr lang="en-US" dirty="0"/>
              <a:t> </a:t>
            </a:r>
            <a:r>
              <a:rPr lang="en-US" dirty="0" err="1">
                <a:solidFill>
                  <a:srgbClr val="00B050"/>
                </a:solidFill>
              </a:rPr>
              <a:t>Eng</a:t>
            </a:r>
            <a:r>
              <a:rPr lang="ru-RU" dirty="0" smtClean="0">
                <a:solidFill>
                  <a:srgbClr val="00B050"/>
                </a:solidFill>
              </a:rPr>
              <a:t>-</a:t>
            </a:r>
            <a:r>
              <a:rPr lang="en-US" dirty="0" smtClean="0">
                <a:solidFill>
                  <a:srgbClr val="00B050"/>
                </a:solidFill>
              </a:rPr>
              <a:t>8</a:t>
            </a:r>
            <a:r>
              <a:rPr lang="ru-RU" dirty="0" smtClean="0">
                <a:solidFill>
                  <a:srgbClr val="00B050"/>
                </a:solidFill>
              </a:rPr>
              <a:t>-18 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u="sng" dirty="0" smtClean="0"/>
              <a:t>contro</a:t>
            </a:r>
            <a:r>
              <a:rPr lang="en-US" dirty="0" smtClean="0"/>
              <a:t>l group(N30) </a:t>
            </a:r>
            <a:r>
              <a:rPr lang="en-US" dirty="0" err="1">
                <a:solidFill>
                  <a:srgbClr val="00B050"/>
                </a:solidFill>
              </a:rPr>
              <a:t>Eng</a:t>
            </a:r>
            <a:r>
              <a:rPr lang="ru-RU" dirty="0">
                <a:solidFill>
                  <a:srgbClr val="00B050"/>
                </a:solidFill>
              </a:rPr>
              <a:t>-5-18 </a:t>
            </a:r>
            <a:endParaRPr lang="en-US" dirty="0" smtClean="0">
              <a:solidFill>
                <a:srgbClr val="00B05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368979742"/>
              </p:ext>
            </p:extLst>
          </p:nvPr>
        </p:nvGraphicFramePr>
        <p:xfrm>
          <a:off x="1156318" y="1752600"/>
          <a:ext cx="6768481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9823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90955" y="2277617"/>
            <a:ext cx="6762089" cy="276999"/>
          </a:xfrm>
        </p:spPr>
        <p:txBody>
          <a:bodyPr/>
          <a:lstStyle/>
          <a:p>
            <a:r>
              <a:rPr lang="en-US" dirty="0" smtClean="0"/>
              <a:t>MCQ on topics                                                        </a:t>
            </a:r>
            <a:r>
              <a:rPr lang="en-US" dirty="0" err="1" smtClean="0"/>
              <a:t>Questionare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29200" y="101107"/>
            <a:ext cx="23573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Materials and methods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743199"/>
            <a:ext cx="2743200" cy="32036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825" y="2662820"/>
            <a:ext cx="3353383" cy="33644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212" y="437018"/>
            <a:ext cx="3152775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598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</TotalTime>
  <Words>332</Words>
  <Application>Microsoft Office PowerPoint</Application>
  <PresentationFormat>Экран (4:3)</PresentationFormat>
  <Paragraphs>55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 Using Modern Adult Learning Theory to Build Hard Skills and Soft Skills in Medical Students</vt:lpstr>
      <vt:lpstr>Презентация PowerPoint</vt:lpstr>
      <vt:lpstr>Презентация PowerPoint</vt:lpstr>
      <vt:lpstr>Презентация PowerPoint</vt:lpstr>
      <vt:lpstr>Презентация PowerPoint</vt:lpstr>
      <vt:lpstr>Aim of the research</vt:lpstr>
      <vt:lpstr>Tasks of the research</vt:lpstr>
      <vt:lpstr>Materials and methods of research</vt:lpstr>
      <vt:lpstr>Презентация PowerPoint</vt:lpstr>
      <vt:lpstr>Results of the research and their discussion</vt:lpstr>
      <vt:lpstr>Презентация PowerPoint</vt:lpstr>
      <vt:lpstr>Results of the research and their discussion</vt:lpstr>
      <vt:lpstr>Conclusion The use of modern teaching methods as andragogy for medical students has a beneficial effect as it: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 skills Hard Skills</dc:title>
  <dc:creator>2021</dc:creator>
  <cp:lastModifiedBy>Пользователь</cp:lastModifiedBy>
  <cp:revision>18</cp:revision>
  <dcterms:created xsi:type="dcterms:W3CDTF">2021-05-25T07:18:46Z</dcterms:created>
  <dcterms:modified xsi:type="dcterms:W3CDTF">2021-12-17T08:01:49Z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2021-05-14T00:00:00Z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2021-05-25T00:00:00Z</vt:filetime>
  </property>
</Properties>
</file>