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3" r:id="rId5"/>
    <p:sldId id="276" r:id="rId6"/>
    <p:sldId id="277" r:id="rId7"/>
    <p:sldId id="278" r:id="rId8"/>
    <p:sldId id="27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DFC"/>
    <a:srgbClr val="212120"/>
    <a:srgbClr val="368573"/>
    <a:srgbClr val="FFFFFF"/>
    <a:srgbClr val="191A19"/>
    <a:srgbClr val="348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500" autoAdjust="0"/>
    <p:restoredTop sz="94660"/>
  </p:normalViewPr>
  <p:slideViewPr>
    <p:cSldViewPr snapToGrid="0">
      <p:cViewPr>
        <p:scale>
          <a:sx n="80" d="100"/>
          <a:sy n="80" d="100"/>
        </p:scale>
        <p:origin x="156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132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D2A48B96-639E-45A3-A0BA-2464DFDB1FAA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400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7E53-6639-4A95-B4B2-DF966F191F3A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405A2-8174-4CF8-AAE5-CF8AF5FBBF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7E53-6639-4A95-B4B2-DF966F191F3A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405A2-8174-4CF8-AAE5-CF8AF5FBBF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7E53-6639-4A95-B4B2-DF966F191F3A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405A2-8174-4CF8-AAE5-CF8AF5FBBF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7E53-6639-4A95-B4B2-DF966F191F3A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405A2-8174-4CF8-AAE5-CF8AF5FBBF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7E53-6639-4A95-B4B2-DF966F191F3A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405A2-8174-4CF8-AAE5-CF8AF5FBBF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7E53-6639-4A95-B4B2-DF966F191F3A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405A2-8174-4CF8-AAE5-CF8AF5FBBF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7E53-6639-4A95-B4B2-DF966F191F3A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405A2-8174-4CF8-AAE5-CF8AF5FBBF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7E53-6639-4A95-B4B2-DF966F191F3A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405A2-8174-4CF8-AAE5-CF8AF5FBBF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7E53-6639-4A95-B4B2-DF966F191F3A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405A2-8174-4CF8-AAE5-CF8AF5FBBF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7E53-6639-4A95-B4B2-DF966F191F3A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405A2-8174-4CF8-AAE5-CF8AF5FBBF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7E53-6639-4A95-B4B2-DF966F191F3A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405A2-8174-4CF8-AAE5-CF8AF5FBBF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24867E53-6639-4A95-B4B2-DF966F191F3A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A7A405A2-8174-4CF8-AAE5-CF8AF5FBBF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search.rsl.ru/ru/record/0100794047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ak.kg/avtoreferaty/page/142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3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3.pn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abdikerimkurbanaliev@oshsu.kg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" r="71796" b="2026"/>
          <a:stretch>
            <a:fillRect/>
          </a:stretch>
        </p:blipFill>
        <p:spPr>
          <a:xfrm>
            <a:off x="129768" y="79857"/>
            <a:ext cx="2665243" cy="25155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8" t="4678" r="57746" b="75664"/>
          <a:stretch>
            <a:fillRect/>
          </a:stretch>
        </p:blipFill>
        <p:spPr>
          <a:xfrm>
            <a:off x="4200947" y="683296"/>
            <a:ext cx="1546101" cy="11068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2" t="73324" r="6725"/>
          <a:stretch>
            <a:fillRect/>
          </a:stretch>
        </p:blipFill>
        <p:spPr>
          <a:xfrm>
            <a:off x="9118242" y="5355946"/>
            <a:ext cx="2846231" cy="15020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1" t="26832" r="1021" b="26988"/>
          <a:stretch>
            <a:fillRect/>
          </a:stretch>
        </p:blipFill>
        <p:spPr>
          <a:xfrm>
            <a:off x="9963733" y="2807156"/>
            <a:ext cx="2119248" cy="227281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5" t="1558" r="4718" b="60299"/>
          <a:stretch>
            <a:fillRect/>
          </a:stretch>
        </p:blipFill>
        <p:spPr>
          <a:xfrm>
            <a:off x="8001914" y="315266"/>
            <a:ext cx="3513865" cy="2147733"/>
          </a:xfrm>
          <a:custGeom>
            <a:avLst/>
            <a:gdLst>
              <a:gd name="connsiteX0" fmla="*/ 0 w 2575775"/>
              <a:gd name="connsiteY0" fmla="*/ 0 h 1574357"/>
              <a:gd name="connsiteX1" fmla="*/ 2575775 w 2575775"/>
              <a:gd name="connsiteY1" fmla="*/ 0 h 1574357"/>
              <a:gd name="connsiteX2" fmla="*/ 2575775 w 2575775"/>
              <a:gd name="connsiteY2" fmla="*/ 780707 h 1574357"/>
              <a:gd name="connsiteX3" fmla="*/ 0 w 2575775"/>
              <a:gd name="connsiteY3" fmla="*/ 1574357 h 157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775" h="1574357">
                <a:moveTo>
                  <a:pt x="0" y="0"/>
                </a:moveTo>
                <a:lnTo>
                  <a:pt x="2575775" y="0"/>
                </a:lnTo>
                <a:lnTo>
                  <a:pt x="2575775" y="780707"/>
                </a:lnTo>
                <a:lnTo>
                  <a:pt x="0" y="1574357"/>
                </a:lnTo>
                <a:close/>
              </a:path>
            </a:pathLst>
          </a:custGeom>
        </p:spPr>
      </p:pic>
      <p:cxnSp>
        <p:nvCxnSpPr>
          <p:cNvPr id="14" name="直接连接符 13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flipH="1">
            <a:off x="3929747" y="3981948"/>
            <a:ext cx="5868000" cy="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/>
          <p:cNvSpPr txBox="1"/>
          <p:nvPr/>
        </p:nvSpPr>
        <p:spPr>
          <a:xfrm flipH="1">
            <a:off x="3643497" y="2535475"/>
            <a:ext cx="7237083" cy="40228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400" b="1" dirty="0">
                <a:blipFill>
                  <a:blip r:embed="rId6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Kurbanaliev Abdikerim Yrysbaevich</a:t>
            </a:r>
          </a:p>
          <a:p>
            <a:pPr algn="ctr"/>
            <a:r>
              <a:rPr lang="zh-CN" altLang="en-US" sz="2400" b="1" dirty="0">
                <a:blipFill>
                  <a:blip r:embed="rId6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Associate professor</a:t>
            </a:r>
            <a:r>
              <a:rPr lang="en-US" altLang="zh-CN" sz="2400" b="1" dirty="0">
                <a:blipFill>
                  <a:blip r:embed="rId6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doctor </a:t>
            </a:r>
            <a:r>
              <a:rPr lang="zh-CN" altLang="en-US" sz="2400" b="1" dirty="0">
                <a:blipFill>
                  <a:blip r:embed="rId6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zh-CN" sz="2400" b="1" dirty="0">
                <a:blipFill>
                  <a:blip r:embed="rId6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physical and mathematical </a:t>
            </a:r>
            <a:r>
              <a:rPr lang="zh-CN" altLang="en-US" sz="2400" b="1" dirty="0">
                <a:blipFill>
                  <a:blip r:embed="rId6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science, </a:t>
            </a:r>
            <a:r>
              <a:rPr lang="zh-CN" altLang="en-US" sz="2400" b="1" dirty="0" smtClean="0">
                <a:blipFill>
                  <a:blip r:embed="rId6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department </a:t>
            </a:r>
            <a:r>
              <a:rPr lang="zh-CN" altLang="en-US" sz="2400" b="1" dirty="0">
                <a:blipFill>
                  <a:blip r:embed="rId6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altLang="zh-CN" sz="2400" b="1" dirty="0">
                <a:blipFill>
                  <a:blip r:embed="rId6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Department of Natural </a:t>
            </a:r>
            <a:r>
              <a:rPr lang="en-US" altLang="zh-CN" sz="2400" b="1" dirty="0" smtClean="0">
                <a:blipFill>
                  <a:blip r:embed="rId6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zh-CN" altLang="en-US" sz="2400" b="1" dirty="0" smtClean="0">
                <a:blipFill>
                  <a:blip r:embed="rId6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» of </a:t>
            </a:r>
            <a:r>
              <a:rPr lang="en-US" altLang="zh-CN" sz="2400" b="1" dirty="0" smtClean="0">
                <a:blipFill>
                  <a:blip r:embed="rId6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OIMU</a:t>
            </a:r>
            <a:endParaRPr lang="zh-CN" altLang="en-US" sz="2400" b="1" dirty="0">
              <a:blipFill>
                <a:blip r:embed="rId6"/>
                <a:stretch>
                  <a:fillRect/>
                </a:stretch>
              </a:blip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upload_post_object_v2_88974307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376" y="2804994"/>
            <a:ext cx="2615332" cy="2884851"/>
          </a:xfrm>
          <a:prstGeom prst="rect">
            <a:avLst/>
          </a:prstGeom>
        </p:spPr>
      </p:pic>
      <p:pic>
        <p:nvPicPr>
          <p:cNvPr id="4" name="Sonu+Nigam+Jal+Jal+Ke+Dhuan+Ek+Khiladi+Ek+Haseena+Igra+po_muzlishko.r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23357" y="572030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84"/>
    </mc:Choice>
    <mc:Fallback xmlns="">
      <p:transition spd="slow" advTm="68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7"/>
          <a:stretch>
            <a:fillRect/>
          </a:stretch>
        </p:blipFill>
        <p:spPr>
          <a:xfrm>
            <a:off x="189661" y="0"/>
            <a:ext cx="12192000" cy="68580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1" t="18408" r="28714" b="52879"/>
          <a:stretch>
            <a:fillRect/>
          </a:stretch>
        </p:blipFill>
        <p:spPr>
          <a:xfrm rot="621138" flipH="1" flipV="1">
            <a:off x="-989795" y="-619764"/>
            <a:ext cx="3941432" cy="2268975"/>
          </a:xfrm>
          <a:custGeom>
            <a:avLst/>
            <a:gdLst>
              <a:gd name="connsiteX0" fmla="*/ 0 w 4615023"/>
              <a:gd name="connsiteY0" fmla="*/ 0 h 2656742"/>
              <a:gd name="connsiteX1" fmla="*/ 925962 w 4615023"/>
              <a:gd name="connsiteY1" fmla="*/ 0 h 2656742"/>
              <a:gd name="connsiteX2" fmla="*/ 4615023 w 4615023"/>
              <a:gd name="connsiteY2" fmla="*/ 2378696 h 2656742"/>
              <a:gd name="connsiteX3" fmla="*/ 3092938 w 4615023"/>
              <a:gd name="connsiteY3" fmla="*/ 2656742 h 2656742"/>
              <a:gd name="connsiteX4" fmla="*/ 0 w 4615023"/>
              <a:gd name="connsiteY4" fmla="*/ 662425 h 265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5023" h="2656742">
                <a:moveTo>
                  <a:pt x="0" y="0"/>
                </a:moveTo>
                <a:lnTo>
                  <a:pt x="925962" y="0"/>
                </a:lnTo>
                <a:lnTo>
                  <a:pt x="4615023" y="2378696"/>
                </a:lnTo>
                <a:lnTo>
                  <a:pt x="3092938" y="2656742"/>
                </a:lnTo>
                <a:lnTo>
                  <a:pt x="0" y="662425"/>
                </a:lnTo>
                <a:close/>
              </a:path>
            </a:pathLst>
          </a:custGeom>
        </p:spPr>
      </p:pic>
      <p:sp>
        <p:nvSpPr>
          <p:cNvPr id="17" name="文本框 16"/>
          <p:cNvSpPr txBox="1"/>
          <p:nvPr/>
        </p:nvSpPr>
        <p:spPr>
          <a:xfrm>
            <a:off x="2335831" y="9982"/>
            <a:ext cx="8115516" cy="10181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000" dirty="0" smtClean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Personal information </a:t>
            </a:r>
            <a:endParaRPr lang="zh-CN" altLang="en-US" sz="6000" dirty="0">
              <a:blipFill>
                <a:blip r:embed="rId4"/>
                <a:stretch>
                  <a:fillRect/>
                </a:stretch>
              </a:blip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5" t="51292" r="13381" b="17627"/>
          <a:stretch>
            <a:fillRect/>
          </a:stretch>
        </p:blipFill>
        <p:spPr>
          <a:xfrm rot="621138">
            <a:off x="7603918" y="-716895"/>
            <a:ext cx="4011036" cy="2463237"/>
          </a:xfrm>
          <a:custGeom>
            <a:avLst/>
            <a:gdLst>
              <a:gd name="connsiteX0" fmla="*/ 0 w 4682958"/>
              <a:gd name="connsiteY0" fmla="*/ 278046 h 2875875"/>
              <a:gd name="connsiteX1" fmla="*/ 1522084 w 4682958"/>
              <a:gd name="connsiteY1" fmla="*/ 0 h 2875875"/>
              <a:gd name="connsiteX2" fmla="*/ 4682958 w 4682958"/>
              <a:gd name="connsiteY2" fmla="*/ 2038123 h 2875875"/>
              <a:gd name="connsiteX3" fmla="*/ 4682958 w 4682958"/>
              <a:gd name="connsiteY3" fmla="*/ 2875875 h 2875875"/>
              <a:gd name="connsiteX4" fmla="*/ 4028911 w 4682958"/>
              <a:gd name="connsiteY4" fmla="*/ 2875875 h 287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2958" h="2875875">
                <a:moveTo>
                  <a:pt x="0" y="278046"/>
                </a:moveTo>
                <a:lnTo>
                  <a:pt x="1522084" y="0"/>
                </a:lnTo>
                <a:lnTo>
                  <a:pt x="4682958" y="2038123"/>
                </a:lnTo>
                <a:lnTo>
                  <a:pt x="4682958" y="2875875"/>
                </a:lnTo>
                <a:lnTo>
                  <a:pt x="4028911" y="2875875"/>
                </a:lnTo>
                <a:close/>
              </a:path>
            </a:pathLst>
          </a:custGeom>
        </p:spPr>
      </p:pic>
      <p:sp>
        <p:nvSpPr>
          <p:cNvPr id="28" name="文本框 27"/>
          <p:cNvSpPr txBox="1"/>
          <p:nvPr/>
        </p:nvSpPr>
        <p:spPr>
          <a:xfrm>
            <a:off x="958290" y="1427452"/>
            <a:ext cx="10730848" cy="38431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zh-CN" sz="2400" b="1" dirty="0" smtClean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→ </a:t>
            </a:r>
            <a:r>
              <a:rPr lang="en-US" altLang="zh-CN" sz="1600" b="1" dirty="0" smtClean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Born in 1961, November 13</a:t>
            </a:r>
          </a:p>
          <a:p>
            <a:pPr algn="l"/>
            <a:r>
              <a:rPr lang="zh-CN" altLang="en-US" sz="1600" b="1" dirty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→ </a:t>
            </a:r>
            <a:r>
              <a:rPr lang="en-US" altLang="zh-CN" sz="1600" b="1" dirty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Doctor</a:t>
            </a:r>
            <a:r>
              <a:rPr lang="zh-CN" altLang="en-US" sz="1600" b="1" dirty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 of </a:t>
            </a:r>
            <a:r>
              <a:rPr lang="en-US" altLang="zh-CN" sz="1600" b="1" dirty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Physical and Mathematical </a:t>
            </a:r>
            <a:r>
              <a:rPr lang="zh-CN" altLang="en-US" sz="1600" b="1" dirty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Sciences since 201</a:t>
            </a:r>
            <a:r>
              <a:rPr lang="en-US" altLang="zh-CN" sz="1600" b="1" dirty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4</a:t>
            </a:r>
            <a:r>
              <a:rPr lang="zh-CN" altLang="en-US" sz="1600" b="1" dirty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. The topic of the thesis: “</a:t>
            </a:r>
            <a:r>
              <a:rPr lang="en-US" altLang="zh-CN" sz="1600" b="1" dirty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Mathematical modeling of internal and two</a:t>
            </a:r>
            <a:r>
              <a:rPr lang="zh-CN" altLang="en-US" sz="1600" b="1" dirty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-</a:t>
            </a:r>
            <a:r>
              <a:rPr lang="en-US" altLang="zh-CN" sz="1600" b="1" dirty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phase turbulent flows based on the method of control volumes</a:t>
            </a:r>
            <a:r>
              <a:rPr lang="zh-CN" altLang="en-US" sz="1600" b="1" dirty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”, which was defended on 201</a:t>
            </a:r>
            <a:r>
              <a:rPr lang="en-US" altLang="zh-CN" sz="1600" b="1" dirty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4.</a:t>
            </a:r>
            <a:r>
              <a:rPr lang="zh-CN" altLang="en-US" sz="1600" b="1" dirty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b="1" dirty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  <a:hlinkClick r:id="rId6"/>
              </a:rPr>
              <a:t>https://vak.kg/avtoreferaty/page/142/</a:t>
            </a:r>
            <a:endParaRPr lang="zh-CN" altLang="en-US" sz="1600" b="1" dirty="0">
              <a:blipFill>
                <a:blip r:embed="rId5"/>
                <a:stretch>
                  <a:fillRect/>
                </a:stretch>
              </a:blip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/>
            <a:r>
              <a:rPr lang="zh-CN" altLang="en-US" sz="2400" b="1" dirty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→</a:t>
            </a:r>
            <a:r>
              <a:rPr lang="zh-CN" altLang="en-US" sz="1600" b="1" dirty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Candidate of </a:t>
            </a:r>
            <a:r>
              <a:rPr lang="en-US" altLang="zh-CN" sz="1600" b="1" dirty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Physical and Mathematical </a:t>
            </a:r>
            <a:r>
              <a:rPr lang="zh-CN" altLang="en-US" sz="1600" b="1" dirty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Sciences since </a:t>
            </a:r>
            <a:r>
              <a:rPr lang="en-US" altLang="zh-CN" sz="1600" b="1" dirty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1992</a:t>
            </a:r>
            <a:r>
              <a:rPr lang="zh-CN" altLang="en-US" sz="1600" b="1" dirty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. The topic of the thesis: “</a:t>
            </a:r>
            <a:r>
              <a:rPr lang="en-US" altLang="zh-CN" sz="1600" b="1" dirty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Mathematical modeling of turbulent reacting flows, taking into account the formation of environmentally harmful impurities</a:t>
            </a:r>
            <a:r>
              <a:rPr lang="zh-CN" altLang="en-US" sz="1600" b="1" dirty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”, </a:t>
            </a:r>
            <a:r>
              <a:rPr lang="zh-CN" altLang="en-US" sz="1600" b="1" dirty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b="1" dirty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Novosibirsk 1992. </a:t>
            </a:r>
            <a:r>
              <a:rPr lang="en-US" altLang="zh-CN" sz="1600" b="1" dirty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  <a:hlinkClick r:id="rId7"/>
              </a:rPr>
              <a:t>https://search.rsl.ru/ru/record/01007940474</a:t>
            </a:r>
            <a:endParaRPr lang="en-US" altLang="zh-CN" sz="1600" b="1" dirty="0">
              <a:blipFill>
                <a:blip r:embed="rId5"/>
                <a:stretch>
                  <a:fillRect/>
                </a:stretch>
              </a:blip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zh-CN" altLang="en-US" sz="2400" b="1" dirty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→ </a:t>
            </a:r>
            <a:r>
              <a:rPr lang="en-US" altLang="zh-CN" sz="1600" b="1" dirty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Teaching experience at the </a:t>
            </a:r>
            <a:r>
              <a:rPr lang="en-US" altLang="zh-CN" sz="1600" b="1" dirty="0" smtClean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university since September 1984 till now. </a:t>
            </a:r>
            <a:r>
              <a:rPr lang="zh-CN" altLang="en-US" sz="2400" b="1" dirty="0" smtClean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→</a:t>
            </a:r>
            <a:r>
              <a:rPr lang="zh-CN" altLang="en-US" sz="1600" b="1" dirty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From </a:t>
            </a:r>
            <a:r>
              <a:rPr lang="en-US" altLang="zh-CN" sz="1600" b="1" dirty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June 26, </a:t>
            </a:r>
            <a:r>
              <a:rPr lang="zh-CN" altLang="en-US" sz="1600" b="1" dirty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201</a:t>
            </a:r>
            <a:r>
              <a:rPr lang="en-US" altLang="zh-CN" sz="1600" b="1" dirty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8</a:t>
            </a:r>
            <a:r>
              <a:rPr lang="zh-CN" altLang="en-US" sz="1600" b="1" dirty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 – associate professor and head of department «</a:t>
            </a:r>
            <a:r>
              <a:rPr lang="en-US" altLang="zh-CN" sz="1600" b="1" dirty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Depatment of Natural Sciences and Mathematics</a:t>
            </a:r>
            <a:r>
              <a:rPr lang="zh-CN" altLang="en-US" sz="1600" b="1" dirty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» in IMF of OshSU</a:t>
            </a:r>
            <a:r>
              <a:rPr lang="zh-CN" altLang="en-US" sz="1600" b="1" dirty="0" smtClean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ky-KG" altLang="zh-CN" sz="1600" b="1" dirty="0" smtClean="0">
              <a:blipFill>
                <a:blip r:embed="rId5"/>
                <a:stretch>
                  <a:fillRect/>
                </a:stretch>
              </a:blip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ky-KG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2018- present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y-KG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of the Department of Natural Sciences and Mathematics of the International Medical Faculty of Osh State University</a:t>
            </a:r>
            <a:endParaRPr lang="zh-CN" altLang="en-US" sz="14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3470681" y="1776829"/>
            <a:ext cx="119786" cy="119786"/>
          </a:xfrm>
          <a:prstGeom prst="ellipse">
            <a:avLst/>
          </a:prstGeom>
          <a:solidFill>
            <a:srgbClr val="E2E6ED">
              <a:alpha val="100000"/>
            </a:srgbClr>
          </a:solidFill>
          <a:ln w="12700" cap="flat" cmpd="sng" algn="ctr">
            <a:solidFill>
              <a:srgbClr val="AEB5C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8"/>
    </mc:Choice>
    <mc:Fallback xmlns="">
      <p:transition spd="slow" advTm="71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" r="71796" b="2026"/>
          <a:stretch>
            <a:fillRect/>
          </a:stretch>
        </p:blipFill>
        <p:spPr>
          <a:xfrm>
            <a:off x="329412" y="798575"/>
            <a:ext cx="2056330" cy="560000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715154" y="-104455"/>
            <a:ext cx="8173425" cy="7586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000" b="1" dirty="0" smtClean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         Selected </a:t>
            </a:r>
            <a:r>
              <a:rPr lang="en-US" altLang="zh-CN" sz="4000" b="1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n-US" altLang="zh-CN" sz="4000" b="1" dirty="0" smtClean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aper</a:t>
            </a:r>
            <a:r>
              <a:rPr lang="zh-CN" altLang="en-US" sz="4000" b="1" dirty="0" smtClean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endParaRPr lang="en-US" altLang="zh-CN" sz="2000" b="1" dirty="0" smtClean="0">
              <a:blipFill>
                <a:blip r:embed="rId4"/>
                <a:stretch>
                  <a:fillRect/>
                </a:stretch>
              </a:blip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altLang="zh-CN" sz="2000" b="1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</a:rPr>
              <a:t>https://www.scopus.com/authid/detail.uri?authorId=55973158400</a:t>
            </a:r>
            <a:endParaRPr lang="zh-CN" altLang="en-US" sz="2000" b="1" dirty="0">
              <a:blipFill>
                <a:blip r:embed="rId4"/>
                <a:stretch>
                  <a:fillRect/>
                </a:stretch>
              </a:blip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465599" y="941176"/>
            <a:ext cx="9463110" cy="55401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zh-CN" sz="1200" b="1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Conference Paper</a:t>
            </a:r>
          </a:p>
          <a:p>
            <a:pPr algn="l"/>
            <a:r>
              <a:rPr lang="en-US" altLang="zh-CN" sz="1200" b="1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Mathematical Modeling and Visualization of Large</a:t>
            </a:r>
            <a:r>
              <a:rPr lang="zh-CN" altLang="en-US" sz="1200" b="1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-</a:t>
            </a:r>
            <a:r>
              <a:rPr lang="en-US" altLang="zh-CN" sz="1200" b="1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Scale Flooding in the Flood Plain of Naryn River Using OpenFOAM</a:t>
            </a:r>
          </a:p>
          <a:p>
            <a:pPr algn="l"/>
            <a:r>
              <a:rPr lang="en-US" altLang="zh-CN" sz="1200" b="1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Kurbanaliev, A.Y., Oichueva, B.R., Alieva, C.M., Bokoev, K.A., Mamaev, S.S.</a:t>
            </a:r>
          </a:p>
          <a:p>
            <a:pPr algn="l"/>
            <a:r>
              <a:rPr lang="en-US" altLang="zh-CN" sz="1200" b="1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Lecture Notes in Networks and Systemsthis link is disabled, 2022, 503 LNNS, стр. </a:t>
            </a:r>
            <a:r>
              <a:rPr lang="en-US" altLang="zh-CN" sz="1200" b="1" dirty="0" smtClean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357–365</a:t>
            </a:r>
            <a:endParaRPr lang="en-US" altLang="zh-CN" sz="1200" b="1" dirty="0">
              <a:blipFill>
                <a:blip r:embed="rId4"/>
                <a:stretch>
                  <a:fillRect/>
                </a:stretch>
              </a:blip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/>
            <a:r>
              <a:rPr lang="en-US" altLang="zh-CN" sz="1200" b="1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Conference Paper  •  </a:t>
            </a:r>
            <a:endParaRPr lang="en-US" altLang="zh-CN" sz="1200" b="1" dirty="0" smtClean="0">
              <a:blipFill>
                <a:blip r:embed="rId4"/>
                <a:stretch>
                  <a:fillRect/>
                </a:stretch>
              </a:blip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/>
            <a:r>
              <a:rPr lang="en-US" altLang="zh-CN" sz="1200" b="1" dirty="0" smtClean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Simulation </a:t>
            </a:r>
            <a:r>
              <a:rPr lang="en-US" altLang="zh-CN" sz="1200" b="1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of turbulent flow over the hill</a:t>
            </a:r>
          </a:p>
          <a:p>
            <a:pPr algn="l"/>
            <a:r>
              <a:rPr lang="en-US" altLang="zh-CN" sz="1200" b="1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Kurbanaliev, A.Y., Turganbaeva, A.B., Berdibekova, K.T., Bokoev, K.A.</a:t>
            </a:r>
          </a:p>
          <a:p>
            <a:pPr algn="l"/>
            <a:r>
              <a:rPr lang="en-US" altLang="zh-CN" sz="1200" b="1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Journal of Physics: Conference Seriesthis link is disabled, 2021, 2094(2), 022045</a:t>
            </a:r>
          </a:p>
          <a:p>
            <a:pPr algn="l"/>
            <a:r>
              <a:rPr lang="en-US" altLang="zh-CN" sz="1200" b="1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Citations</a:t>
            </a:r>
          </a:p>
          <a:p>
            <a:pPr algn="l"/>
            <a:r>
              <a:rPr lang="en-US" altLang="zh-CN" sz="1200" b="1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Conference Paper</a:t>
            </a:r>
          </a:p>
          <a:p>
            <a:pPr algn="l"/>
            <a:r>
              <a:rPr lang="en-US" altLang="zh-CN" sz="1200" b="1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Numerical simulation of nonstationary laminar flow around a circular cylinder</a:t>
            </a:r>
          </a:p>
          <a:p>
            <a:pPr algn="l"/>
            <a:r>
              <a:rPr lang="en-US" altLang="zh-CN" sz="1200" b="1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Kurbanaliev, A.Y., Kalmurzaeva, A.T., Kalbekova, M.Zh., Dyikanova, A.T., Amankulova, N.A.</a:t>
            </a:r>
          </a:p>
          <a:p>
            <a:pPr algn="l"/>
            <a:r>
              <a:rPr lang="en-US" altLang="zh-CN" sz="1200" b="1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AIP Conference Proceedingsthis link is disabled, 2021, 2402, 070055</a:t>
            </a:r>
          </a:p>
          <a:p>
            <a:pPr algn="l"/>
            <a:r>
              <a:rPr lang="en-US" altLang="zh-CN" sz="1200" b="1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Citations</a:t>
            </a:r>
          </a:p>
          <a:p>
            <a:pPr algn="l"/>
            <a:r>
              <a:rPr lang="en-US" altLang="zh-CN" sz="1200" b="1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Conference Paper</a:t>
            </a:r>
          </a:p>
          <a:p>
            <a:pPr algn="l"/>
            <a:r>
              <a:rPr lang="en-US" altLang="zh-CN" sz="1200" b="1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Critical reviewing of OpenFOAM buoyant cavity tutorial</a:t>
            </a:r>
          </a:p>
          <a:p>
            <a:pPr algn="l"/>
            <a:r>
              <a:rPr lang="en-US" altLang="zh-CN" sz="1200" b="1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Kurbanaliev, A.Y., Kalbekova, M.Zh., Kalmurzaeva, A.T., Dyikanova, A.T.</a:t>
            </a:r>
          </a:p>
          <a:p>
            <a:pPr algn="l"/>
            <a:r>
              <a:rPr lang="en-US" altLang="zh-CN" sz="1200" b="1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AIP Conference Proceedingsthis link is disabled, 2021, 2402, 020009</a:t>
            </a:r>
          </a:p>
          <a:p>
            <a:pPr algn="l"/>
            <a:r>
              <a:rPr lang="en-US" altLang="zh-CN" sz="1200" b="1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Citations</a:t>
            </a:r>
          </a:p>
          <a:p>
            <a:pPr algn="l"/>
            <a:r>
              <a:rPr lang="en-US" altLang="zh-CN" sz="1200" b="1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Conference Paper</a:t>
            </a:r>
          </a:p>
          <a:p>
            <a:pPr algn="l"/>
            <a:r>
              <a:rPr lang="en-US" altLang="zh-CN" sz="1200" b="1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Using openFoam multiphase solver interfoam for large scale modeling</a:t>
            </a:r>
          </a:p>
          <a:p>
            <a:pPr algn="l"/>
            <a:r>
              <a:rPr lang="en-US" altLang="zh-CN" sz="1200" b="1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Kurbanaliev, A.I., Maksutov, A.R., Obodoeva, G.S., Oichueva, R.</a:t>
            </a:r>
          </a:p>
          <a:p>
            <a:pPr algn="l"/>
            <a:r>
              <a:rPr lang="en-US" altLang="zh-CN" sz="1200" b="1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Lecture Notes in Engineering and Computer Science, 2019, 2019</a:t>
            </a:r>
            <a:r>
              <a:rPr lang="zh-CN" altLang="en-US" sz="1200" b="1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-</a:t>
            </a:r>
            <a:r>
              <a:rPr lang="en-US" altLang="zh-CN" sz="1200" b="1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October, стр. 366–370</a:t>
            </a:r>
          </a:p>
          <a:p>
            <a:pPr algn="l"/>
            <a:r>
              <a:rPr lang="en-US" altLang="zh-CN" sz="1200" b="1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Citations</a:t>
            </a:r>
          </a:p>
          <a:p>
            <a:pPr algn="l"/>
            <a:r>
              <a:rPr lang="en-US" altLang="zh-CN" sz="1200" b="1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Article</a:t>
            </a:r>
          </a:p>
          <a:p>
            <a:pPr algn="l"/>
            <a:r>
              <a:rPr lang="en-US" altLang="zh-CN" sz="1200" b="1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Verification of the open package OpenFOAM on dam break problems</a:t>
            </a:r>
          </a:p>
          <a:p>
            <a:pPr algn="l"/>
            <a:r>
              <a:rPr lang="en-US" altLang="zh-CN" sz="1200" b="1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Zhainakov, A.Z., Kurbanaliev, A.Y.</a:t>
            </a:r>
          </a:p>
          <a:p>
            <a:pPr algn="l"/>
            <a:r>
              <a:rPr lang="en-US" altLang="zh-CN" sz="1200" b="1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Thermophysics and Aeromechanicsthis link is disabled, 2013, 20(4), стр. 451–461</a:t>
            </a:r>
            <a:endParaRPr lang="zh-CN" altLang="en-US" sz="1200" b="1" dirty="0">
              <a:blipFill>
                <a:blip r:embed="rId4"/>
                <a:stretch>
                  <a:fillRect/>
                </a:stretch>
              </a:blip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80"/>
    </mc:Choice>
    <mc:Fallback xmlns="">
      <p:transition spd="slow" advTm="958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85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" r="71796" b="2026"/>
          <a:stretch>
            <a:fillRect/>
          </a:stretch>
        </p:blipFill>
        <p:spPr>
          <a:xfrm>
            <a:off x="0" y="188802"/>
            <a:ext cx="1521727" cy="17269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8" t="4678" r="57746" b="75664"/>
          <a:stretch>
            <a:fillRect/>
          </a:stretch>
        </p:blipFill>
        <p:spPr>
          <a:xfrm>
            <a:off x="1521727" y="583858"/>
            <a:ext cx="1308531" cy="9367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2" t="73324" r="6725"/>
          <a:stretch>
            <a:fillRect/>
          </a:stretch>
        </p:blipFill>
        <p:spPr>
          <a:xfrm flipV="1">
            <a:off x="10741425" y="0"/>
            <a:ext cx="1450575" cy="7655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1" t="26832" r="1021" b="26988"/>
          <a:stretch>
            <a:fillRect/>
          </a:stretch>
        </p:blipFill>
        <p:spPr>
          <a:xfrm>
            <a:off x="10741425" y="583858"/>
            <a:ext cx="1080070" cy="1158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5" t="1558" r="4718" b="60299"/>
          <a:stretch>
            <a:fillRect/>
          </a:stretch>
        </p:blipFill>
        <p:spPr>
          <a:xfrm>
            <a:off x="8712935" y="426061"/>
            <a:ext cx="1790833" cy="1094587"/>
          </a:xfrm>
          <a:custGeom>
            <a:avLst/>
            <a:gdLst>
              <a:gd name="connsiteX0" fmla="*/ 0 w 2575775"/>
              <a:gd name="connsiteY0" fmla="*/ 0 h 1574357"/>
              <a:gd name="connsiteX1" fmla="*/ 2575775 w 2575775"/>
              <a:gd name="connsiteY1" fmla="*/ 0 h 1574357"/>
              <a:gd name="connsiteX2" fmla="*/ 2575775 w 2575775"/>
              <a:gd name="connsiteY2" fmla="*/ 780707 h 1574357"/>
              <a:gd name="connsiteX3" fmla="*/ 0 w 2575775"/>
              <a:gd name="connsiteY3" fmla="*/ 1574357 h 157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775" h="1574357">
                <a:moveTo>
                  <a:pt x="0" y="0"/>
                </a:moveTo>
                <a:lnTo>
                  <a:pt x="2575775" y="0"/>
                </a:lnTo>
                <a:lnTo>
                  <a:pt x="2575775" y="780707"/>
                </a:lnTo>
                <a:lnTo>
                  <a:pt x="0" y="1574357"/>
                </a:lnTo>
                <a:close/>
              </a:path>
            </a:pathLst>
          </a:custGeom>
        </p:spPr>
      </p:pic>
      <p:sp>
        <p:nvSpPr>
          <p:cNvPr id="12" name="文本框 11"/>
          <p:cNvSpPr txBox="1"/>
          <p:nvPr/>
        </p:nvSpPr>
        <p:spPr>
          <a:xfrm>
            <a:off x="2980321" y="557855"/>
            <a:ext cx="55825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Education</a:t>
            </a:r>
            <a:endParaRPr lang="zh-CN" altLang="en-US" sz="4800" b="1" dirty="0">
              <a:blipFill>
                <a:blip r:embed="rId4"/>
                <a:stretch>
                  <a:fillRect/>
                </a:stretch>
              </a:blip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矩形: 圆角 2"/>
          <p:cNvSpPr/>
          <p:nvPr/>
        </p:nvSpPr>
        <p:spPr>
          <a:xfrm>
            <a:off x="818539" y="1627096"/>
            <a:ext cx="7786104" cy="4392161"/>
          </a:xfrm>
          <a:prstGeom prst="roundRect">
            <a:avLst>
              <a:gd name="adj" fmla="val 5151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/>
          </a:p>
        </p:txBody>
      </p:sp>
      <p:pic>
        <p:nvPicPr>
          <p:cNvPr id="16" name="图片占位符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304" y="2405706"/>
            <a:ext cx="2575403" cy="3613551"/>
          </a:xfrm>
          <a:custGeom>
            <a:avLst/>
            <a:gdLst>
              <a:gd name="connsiteX0" fmla="*/ 187095 w 4773780"/>
              <a:gd name="connsiteY0" fmla="*/ 0 h 3632200"/>
              <a:gd name="connsiteX1" fmla="*/ 4586685 w 4773780"/>
              <a:gd name="connsiteY1" fmla="*/ 0 h 3632200"/>
              <a:gd name="connsiteX2" fmla="*/ 4773780 w 4773780"/>
              <a:gd name="connsiteY2" fmla="*/ 187095 h 3632200"/>
              <a:gd name="connsiteX3" fmla="*/ 4773780 w 4773780"/>
              <a:gd name="connsiteY3" fmla="*/ 3445105 h 3632200"/>
              <a:gd name="connsiteX4" fmla="*/ 4586685 w 4773780"/>
              <a:gd name="connsiteY4" fmla="*/ 3632200 h 3632200"/>
              <a:gd name="connsiteX5" fmla="*/ 187095 w 4773780"/>
              <a:gd name="connsiteY5" fmla="*/ 3632200 h 3632200"/>
              <a:gd name="connsiteX6" fmla="*/ 0 w 4773780"/>
              <a:gd name="connsiteY6" fmla="*/ 3445105 h 3632200"/>
              <a:gd name="connsiteX7" fmla="*/ 0 w 4773780"/>
              <a:gd name="connsiteY7" fmla="*/ 187095 h 3632200"/>
              <a:gd name="connsiteX8" fmla="*/ 187095 w 4773780"/>
              <a:gd name="connsiteY8" fmla="*/ 0 h 363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3780" h="3632200">
                <a:moveTo>
                  <a:pt x="187095" y="0"/>
                </a:moveTo>
                <a:lnTo>
                  <a:pt x="4586685" y="0"/>
                </a:lnTo>
                <a:cubicBezTo>
                  <a:pt x="4690015" y="0"/>
                  <a:pt x="4773780" y="83765"/>
                  <a:pt x="4773780" y="187095"/>
                </a:cubicBezTo>
                <a:lnTo>
                  <a:pt x="4773780" y="3445105"/>
                </a:lnTo>
                <a:cubicBezTo>
                  <a:pt x="4773780" y="3548435"/>
                  <a:pt x="4690015" y="3632200"/>
                  <a:pt x="4586685" y="3632200"/>
                </a:cubicBezTo>
                <a:lnTo>
                  <a:pt x="187095" y="3632200"/>
                </a:lnTo>
                <a:cubicBezTo>
                  <a:pt x="83765" y="3632200"/>
                  <a:pt x="0" y="3548435"/>
                  <a:pt x="0" y="3445105"/>
                </a:cubicBezTo>
                <a:lnTo>
                  <a:pt x="0" y="187095"/>
                </a:lnTo>
                <a:cubicBezTo>
                  <a:pt x="0" y="83765"/>
                  <a:pt x="83765" y="0"/>
                  <a:pt x="187095" y="0"/>
                </a:cubicBezTo>
                <a:close/>
              </a:path>
            </a:pathLst>
          </a:custGeom>
        </p:spPr>
      </p:pic>
      <p:sp>
        <p:nvSpPr>
          <p:cNvPr id="18" name="文本框 17"/>
          <p:cNvSpPr txBox="1"/>
          <p:nvPr/>
        </p:nvSpPr>
        <p:spPr>
          <a:xfrm>
            <a:off x="1521727" y="2022153"/>
            <a:ext cx="6817832" cy="33140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 algn="just">
              <a:lnSpc>
                <a:spcPct val="114000"/>
              </a:lnSpc>
              <a:buChar char="•"/>
            </a:pPr>
            <a:r>
              <a:rPr lang="en-US" altLang="zh-CN" sz="1400" dirty="0">
                <a:solidFill>
                  <a:srgbClr val="212120"/>
                </a:solidFill>
                <a:latin typeface="Arial" panose="020B0604020202020204" pitchFamily="34" charset="0"/>
                <a:ea typeface="+mj-ea"/>
              </a:rPr>
              <a:t>September 1987</a:t>
            </a:r>
            <a:r>
              <a:rPr lang="zh-CN" altLang="en-US" sz="1400" dirty="0">
                <a:solidFill>
                  <a:srgbClr val="212120"/>
                </a:solidFill>
                <a:latin typeface="Arial" panose="020B0604020202020204" pitchFamily="34" charset="0"/>
                <a:ea typeface="+mj-ea"/>
              </a:rPr>
              <a:t>- </a:t>
            </a:r>
            <a:r>
              <a:rPr lang="en-US" altLang="zh-CN" sz="1400" dirty="0">
                <a:solidFill>
                  <a:srgbClr val="212120"/>
                </a:solidFill>
                <a:latin typeface="Arial" panose="020B0604020202020204" pitchFamily="34" charset="0"/>
                <a:ea typeface="+mj-ea"/>
              </a:rPr>
              <a:t>April 1992 </a:t>
            </a:r>
          </a:p>
          <a:p>
            <a:pPr indent="0" algn="just">
              <a:lnSpc>
                <a:spcPct val="114000"/>
              </a:lnSpc>
              <a:buNone/>
            </a:pPr>
            <a:r>
              <a:rPr lang="en-US" altLang="zh-CN" sz="1400" dirty="0">
                <a:solidFill>
                  <a:srgbClr val="212120"/>
                </a:solidFill>
                <a:latin typeface="Arial" panose="020B0604020202020204" pitchFamily="34" charset="0"/>
                <a:ea typeface="+mj-ea"/>
              </a:rPr>
              <a:t>Internship, </a:t>
            </a:r>
            <a:r>
              <a:rPr lang="en-US" altLang="zh-CN" sz="1400" dirty="0">
                <a:solidFill>
                  <a:srgbClr val="212120"/>
                </a:solidFill>
                <a:latin typeface="Arial" panose="020B0604020202020204" pitchFamily="34" charset="0"/>
                <a:sym typeface="+mn-ea"/>
              </a:rPr>
              <a:t>Postgraduate studies </a:t>
            </a:r>
            <a:r>
              <a:rPr lang="en-US" altLang="zh-CN" sz="1400" dirty="0" smtClean="0">
                <a:solidFill>
                  <a:srgbClr val="212120"/>
                </a:solidFill>
                <a:latin typeface="Arial" panose="020B0604020202020204" pitchFamily="34" charset="0"/>
                <a:sym typeface="+mn-ea"/>
              </a:rPr>
              <a:t>at the  </a:t>
            </a:r>
            <a:r>
              <a:rPr lang="en-US" altLang="zh-CN" sz="1400" dirty="0" smtClean="0">
                <a:solidFill>
                  <a:srgbClr val="212120"/>
                </a:solidFill>
                <a:latin typeface="Arial" panose="020B0604020202020204" pitchFamily="34" charset="0"/>
                <a:ea typeface="+mj-ea"/>
              </a:rPr>
              <a:t>Institute </a:t>
            </a:r>
            <a:r>
              <a:rPr lang="en-US" altLang="zh-CN" sz="1400" dirty="0">
                <a:solidFill>
                  <a:srgbClr val="212120"/>
                </a:solidFill>
                <a:latin typeface="Arial" panose="020B0604020202020204" pitchFamily="34" charset="0"/>
                <a:ea typeface="+mj-ea"/>
              </a:rPr>
              <a:t>of Theoretical and Applied Mechanics and Institute of Thermal Physics of the Siberian Branch of the Russian Academy of Sciences of the USSR.</a:t>
            </a:r>
          </a:p>
          <a:p>
            <a:pPr marL="285750" indent="-285750" algn="just">
              <a:lnSpc>
                <a:spcPct val="114000"/>
              </a:lnSpc>
              <a:buChar char="•"/>
            </a:pPr>
            <a:r>
              <a:rPr lang="en-US" altLang="zh-CN" sz="1400" dirty="0">
                <a:solidFill>
                  <a:srgbClr val="212120"/>
                </a:solidFill>
                <a:latin typeface="Arial" panose="020B0604020202020204" pitchFamily="34" charset="0"/>
                <a:ea typeface="+mj-ea"/>
                <a:sym typeface="+mn-ea"/>
              </a:rPr>
              <a:t>September 1979</a:t>
            </a:r>
            <a:r>
              <a:rPr lang="zh-CN" altLang="en-US" sz="1400" dirty="0">
                <a:solidFill>
                  <a:srgbClr val="212120"/>
                </a:solidFill>
                <a:latin typeface="Arial" panose="020B0604020202020204" pitchFamily="34" charset="0"/>
                <a:ea typeface="+mj-ea"/>
                <a:sym typeface="+mn-ea"/>
              </a:rPr>
              <a:t>- </a:t>
            </a:r>
            <a:r>
              <a:rPr lang="en-US" altLang="zh-CN" sz="1400" dirty="0">
                <a:solidFill>
                  <a:srgbClr val="212120"/>
                </a:solidFill>
                <a:latin typeface="Arial" panose="020B0604020202020204" pitchFamily="34" charset="0"/>
                <a:ea typeface="+mj-ea"/>
                <a:sym typeface="+mn-ea"/>
              </a:rPr>
              <a:t>June 1984</a:t>
            </a:r>
          </a:p>
          <a:p>
            <a:pPr indent="0" algn="just">
              <a:lnSpc>
                <a:spcPct val="114000"/>
              </a:lnSpc>
              <a:buNone/>
            </a:pPr>
            <a:r>
              <a:rPr lang="en-US" altLang="zh-CN" sz="1400" dirty="0" smtClean="0">
                <a:solidFill>
                  <a:srgbClr val="212120"/>
                </a:solidFill>
                <a:latin typeface="Arial" panose="020B0604020202020204" pitchFamily="34" charset="0"/>
                <a:ea typeface="+mj-ea"/>
                <a:sym typeface="+mn-ea"/>
              </a:rPr>
              <a:t>Undergraduate studies at the Novosibirsk </a:t>
            </a:r>
            <a:r>
              <a:rPr lang="en-US" altLang="zh-CN" sz="1400" dirty="0">
                <a:solidFill>
                  <a:srgbClr val="212120"/>
                </a:solidFill>
                <a:latin typeface="Arial" panose="020B0604020202020204" pitchFamily="34" charset="0"/>
                <a:ea typeface="+mj-ea"/>
                <a:sym typeface="+mn-ea"/>
              </a:rPr>
              <a:t>State </a:t>
            </a:r>
            <a:r>
              <a:rPr lang="en-US" altLang="zh-CN" sz="1400" dirty="0" smtClean="0">
                <a:solidFill>
                  <a:srgbClr val="212120"/>
                </a:solidFill>
                <a:latin typeface="Arial" panose="020B0604020202020204" pitchFamily="34" charset="0"/>
                <a:ea typeface="+mj-ea"/>
                <a:sym typeface="+mn-ea"/>
              </a:rPr>
              <a:t>University, USSR </a:t>
            </a:r>
            <a:endParaRPr lang="en-US" altLang="zh-CN" sz="1400" dirty="0">
              <a:solidFill>
                <a:srgbClr val="212120"/>
              </a:solidFill>
              <a:latin typeface="Arial" panose="020B0604020202020204" pitchFamily="34" charset="0"/>
              <a:ea typeface="+mj-ea"/>
              <a:sym typeface="+mn-ea"/>
            </a:endParaRPr>
          </a:p>
          <a:p>
            <a:pPr marL="285750" indent="-285750" algn="just">
              <a:lnSpc>
                <a:spcPct val="114000"/>
              </a:lnSpc>
              <a:buChar char="•"/>
            </a:pPr>
            <a:endParaRPr lang="en-US" altLang="zh-CN" sz="1400" dirty="0">
              <a:solidFill>
                <a:srgbClr val="212120"/>
              </a:solidFill>
              <a:latin typeface="Arial" panose="020B0604020202020204" pitchFamily="34" charset="0"/>
              <a:ea typeface="+mj-ea"/>
            </a:endParaRPr>
          </a:p>
          <a:p>
            <a:pPr marL="285750" indent="-285750" algn="just">
              <a:lnSpc>
                <a:spcPct val="114000"/>
              </a:lnSpc>
              <a:buChar char="•"/>
            </a:pPr>
            <a:endParaRPr lang="en-US" altLang="zh-CN" sz="1400" dirty="0">
              <a:solidFill>
                <a:srgbClr val="212120"/>
              </a:solidFill>
              <a:latin typeface="Arial" panose="020B0604020202020204" pitchFamily="34" charset="0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83"/>
    </mc:Choice>
    <mc:Fallback xmlns="">
      <p:transition spd="slow" advTm="8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85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" r="71796" b="2026"/>
          <a:stretch>
            <a:fillRect/>
          </a:stretch>
        </p:blipFill>
        <p:spPr>
          <a:xfrm>
            <a:off x="0" y="188802"/>
            <a:ext cx="1521727" cy="17269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8" t="4678" r="57746" b="75664"/>
          <a:stretch>
            <a:fillRect/>
          </a:stretch>
        </p:blipFill>
        <p:spPr>
          <a:xfrm>
            <a:off x="1521727" y="583858"/>
            <a:ext cx="1308531" cy="9367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2" t="73324" r="6725"/>
          <a:stretch>
            <a:fillRect/>
          </a:stretch>
        </p:blipFill>
        <p:spPr>
          <a:xfrm flipV="1">
            <a:off x="10741425" y="0"/>
            <a:ext cx="1450575" cy="7655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1" t="26832" r="1021" b="26988"/>
          <a:stretch>
            <a:fillRect/>
          </a:stretch>
        </p:blipFill>
        <p:spPr>
          <a:xfrm>
            <a:off x="10741425" y="583858"/>
            <a:ext cx="1080070" cy="1158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5" t="1558" r="4718" b="60299"/>
          <a:stretch>
            <a:fillRect/>
          </a:stretch>
        </p:blipFill>
        <p:spPr>
          <a:xfrm>
            <a:off x="8712935" y="426061"/>
            <a:ext cx="1790833" cy="1094587"/>
          </a:xfrm>
          <a:custGeom>
            <a:avLst/>
            <a:gdLst>
              <a:gd name="connsiteX0" fmla="*/ 0 w 2575775"/>
              <a:gd name="connsiteY0" fmla="*/ 0 h 1574357"/>
              <a:gd name="connsiteX1" fmla="*/ 2575775 w 2575775"/>
              <a:gd name="connsiteY1" fmla="*/ 0 h 1574357"/>
              <a:gd name="connsiteX2" fmla="*/ 2575775 w 2575775"/>
              <a:gd name="connsiteY2" fmla="*/ 780707 h 1574357"/>
              <a:gd name="connsiteX3" fmla="*/ 0 w 2575775"/>
              <a:gd name="connsiteY3" fmla="*/ 1574357 h 157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775" h="1574357">
                <a:moveTo>
                  <a:pt x="0" y="0"/>
                </a:moveTo>
                <a:lnTo>
                  <a:pt x="2575775" y="0"/>
                </a:lnTo>
                <a:lnTo>
                  <a:pt x="2575775" y="780707"/>
                </a:lnTo>
                <a:lnTo>
                  <a:pt x="0" y="1574357"/>
                </a:lnTo>
                <a:close/>
              </a:path>
            </a:pathLst>
          </a:custGeom>
        </p:spPr>
      </p:pic>
      <p:sp>
        <p:nvSpPr>
          <p:cNvPr id="12" name="文本框 11"/>
          <p:cNvSpPr txBox="1"/>
          <p:nvPr/>
        </p:nvSpPr>
        <p:spPr>
          <a:xfrm>
            <a:off x="2980321" y="557855"/>
            <a:ext cx="55825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Advanced training</a:t>
            </a:r>
          </a:p>
        </p:txBody>
      </p:sp>
      <p:sp>
        <p:nvSpPr>
          <p:cNvPr id="13" name="Freeform 37"/>
          <p:cNvSpPr>
            <a:spLocks noEditPoints="1"/>
          </p:cNvSpPr>
          <p:nvPr/>
        </p:nvSpPr>
        <p:spPr bwMode="auto">
          <a:xfrm>
            <a:off x="2124640" y="4609893"/>
            <a:ext cx="32532" cy="683167"/>
          </a:xfrm>
          <a:custGeom>
            <a:avLst/>
            <a:gdLst>
              <a:gd name="T0" fmla="*/ 4 w 8"/>
              <a:gd name="T1" fmla="*/ 112 h 168"/>
              <a:gd name="T2" fmla="*/ 0 w 8"/>
              <a:gd name="T3" fmla="*/ 116 h 168"/>
              <a:gd name="T4" fmla="*/ 4 w 8"/>
              <a:gd name="T5" fmla="*/ 120 h 168"/>
              <a:gd name="T6" fmla="*/ 8 w 8"/>
              <a:gd name="T7" fmla="*/ 116 h 168"/>
              <a:gd name="T8" fmla="*/ 4 w 8"/>
              <a:gd name="T9" fmla="*/ 112 h 168"/>
              <a:gd name="T10" fmla="*/ 4 w 8"/>
              <a:gd name="T11" fmla="*/ 128 h 168"/>
              <a:gd name="T12" fmla="*/ 0 w 8"/>
              <a:gd name="T13" fmla="*/ 132 h 168"/>
              <a:gd name="T14" fmla="*/ 4 w 8"/>
              <a:gd name="T15" fmla="*/ 136 h 168"/>
              <a:gd name="T16" fmla="*/ 8 w 8"/>
              <a:gd name="T17" fmla="*/ 132 h 168"/>
              <a:gd name="T18" fmla="*/ 4 w 8"/>
              <a:gd name="T19" fmla="*/ 128 h 168"/>
              <a:gd name="T20" fmla="*/ 4 w 8"/>
              <a:gd name="T21" fmla="*/ 8 h 168"/>
              <a:gd name="T22" fmla="*/ 8 w 8"/>
              <a:gd name="T23" fmla="*/ 4 h 168"/>
              <a:gd name="T24" fmla="*/ 4 w 8"/>
              <a:gd name="T25" fmla="*/ 0 h 168"/>
              <a:gd name="T26" fmla="*/ 0 w 8"/>
              <a:gd name="T27" fmla="*/ 4 h 168"/>
              <a:gd name="T28" fmla="*/ 4 w 8"/>
              <a:gd name="T29" fmla="*/ 8 h 168"/>
              <a:gd name="T30" fmla="*/ 4 w 8"/>
              <a:gd name="T31" fmla="*/ 144 h 168"/>
              <a:gd name="T32" fmla="*/ 0 w 8"/>
              <a:gd name="T33" fmla="*/ 148 h 168"/>
              <a:gd name="T34" fmla="*/ 4 w 8"/>
              <a:gd name="T35" fmla="*/ 152 h 168"/>
              <a:gd name="T36" fmla="*/ 8 w 8"/>
              <a:gd name="T37" fmla="*/ 148 h 168"/>
              <a:gd name="T38" fmla="*/ 4 w 8"/>
              <a:gd name="T39" fmla="*/ 144 h 168"/>
              <a:gd name="T40" fmla="*/ 4 w 8"/>
              <a:gd name="T41" fmla="*/ 96 h 168"/>
              <a:gd name="T42" fmla="*/ 0 w 8"/>
              <a:gd name="T43" fmla="*/ 100 h 168"/>
              <a:gd name="T44" fmla="*/ 4 w 8"/>
              <a:gd name="T45" fmla="*/ 104 h 168"/>
              <a:gd name="T46" fmla="*/ 8 w 8"/>
              <a:gd name="T47" fmla="*/ 100 h 168"/>
              <a:gd name="T48" fmla="*/ 4 w 8"/>
              <a:gd name="T49" fmla="*/ 96 h 168"/>
              <a:gd name="T50" fmla="*/ 4 w 8"/>
              <a:gd name="T51" fmla="*/ 160 h 168"/>
              <a:gd name="T52" fmla="*/ 0 w 8"/>
              <a:gd name="T53" fmla="*/ 164 h 168"/>
              <a:gd name="T54" fmla="*/ 4 w 8"/>
              <a:gd name="T55" fmla="*/ 168 h 168"/>
              <a:gd name="T56" fmla="*/ 8 w 8"/>
              <a:gd name="T57" fmla="*/ 164 h 168"/>
              <a:gd name="T58" fmla="*/ 4 w 8"/>
              <a:gd name="T59" fmla="*/ 160 h 168"/>
              <a:gd name="T60" fmla="*/ 4 w 8"/>
              <a:gd name="T61" fmla="*/ 32 h 168"/>
              <a:gd name="T62" fmla="*/ 0 w 8"/>
              <a:gd name="T63" fmla="*/ 36 h 168"/>
              <a:gd name="T64" fmla="*/ 4 w 8"/>
              <a:gd name="T65" fmla="*/ 40 h 168"/>
              <a:gd name="T66" fmla="*/ 8 w 8"/>
              <a:gd name="T67" fmla="*/ 36 h 168"/>
              <a:gd name="T68" fmla="*/ 4 w 8"/>
              <a:gd name="T69" fmla="*/ 32 h 168"/>
              <a:gd name="T70" fmla="*/ 4 w 8"/>
              <a:gd name="T71" fmla="*/ 16 h 168"/>
              <a:gd name="T72" fmla="*/ 0 w 8"/>
              <a:gd name="T73" fmla="*/ 20 h 168"/>
              <a:gd name="T74" fmla="*/ 4 w 8"/>
              <a:gd name="T75" fmla="*/ 24 h 168"/>
              <a:gd name="T76" fmla="*/ 8 w 8"/>
              <a:gd name="T77" fmla="*/ 20 h 168"/>
              <a:gd name="T78" fmla="*/ 4 w 8"/>
              <a:gd name="T79" fmla="*/ 16 h 168"/>
              <a:gd name="T80" fmla="*/ 4 w 8"/>
              <a:gd name="T81" fmla="*/ 64 h 168"/>
              <a:gd name="T82" fmla="*/ 0 w 8"/>
              <a:gd name="T83" fmla="*/ 68 h 168"/>
              <a:gd name="T84" fmla="*/ 4 w 8"/>
              <a:gd name="T85" fmla="*/ 72 h 168"/>
              <a:gd name="T86" fmla="*/ 8 w 8"/>
              <a:gd name="T87" fmla="*/ 68 h 168"/>
              <a:gd name="T88" fmla="*/ 4 w 8"/>
              <a:gd name="T89" fmla="*/ 64 h 168"/>
              <a:gd name="T90" fmla="*/ 4 w 8"/>
              <a:gd name="T91" fmla="*/ 48 h 168"/>
              <a:gd name="T92" fmla="*/ 0 w 8"/>
              <a:gd name="T93" fmla="*/ 52 h 168"/>
              <a:gd name="T94" fmla="*/ 4 w 8"/>
              <a:gd name="T95" fmla="*/ 56 h 168"/>
              <a:gd name="T96" fmla="*/ 8 w 8"/>
              <a:gd name="T97" fmla="*/ 52 h 168"/>
              <a:gd name="T98" fmla="*/ 4 w 8"/>
              <a:gd name="T99" fmla="*/ 48 h 168"/>
              <a:gd name="T100" fmla="*/ 4 w 8"/>
              <a:gd name="T101" fmla="*/ 80 h 168"/>
              <a:gd name="T102" fmla="*/ 0 w 8"/>
              <a:gd name="T103" fmla="*/ 84 h 168"/>
              <a:gd name="T104" fmla="*/ 4 w 8"/>
              <a:gd name="T105" fmla="*/ 88 h 168"/>
              <a:gd name="T106" fmla="*/ 8 w 8"/>
              <a:gd name="T107" fmla="*/ 84 h 168"/>
              <a:gd name="T108" fmla="*/ 4 w 8"/>
              <a:gd name="T109" fmla="*/ 8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" h="168">
                <a:moveTo>
                  <a:pt x="4" y="112"/>
                </a:moveTo>
                <a:cubicBezTo>
                  <a:pt x="2" y="112"/>
                  <a:pt x="0" y="114"/>
                  <a:pt x="0" y="116"/>
                </a:cubicBezTo>
                <a:cubicBezTo>
                  <a:pt x="0" y="118"/>
                  <a:pt x="2" y="120"/>
                  <a:pt x="4" y="120"/>
                </a:cubicBezTo>
                <a:cubicBezTo>
                  <a:pt x="6" y="120"/>
                  <a:pt x="8" y="118"/>
                  <a:pt x="8" y="116"/>
                </a:cubicBezTo>
                <a:cubicBezTo>
                  <a:pt x="8" y="114"/>
                  <a:pt x="6" y="112"/>
                  <a:pt x="4" y="112"/>
                </a:cubicBezTo>
                <a:close/>
                <a:moveTo>
                  <a:pt x="4" y="128"/>
                </a:moveTo>
                <a:cubicBezTo>
                  <a:pt x="2" y="128"/>
                  <a:pt x="0" y="130"/>
                  <a:pt x="0" y="132"/>
                </a:cubicBezTo>
                <a:cubicBezTo>
                  <a:pt x="0" y="134"/>
                  <a:pt x="2" y="136"/>
                  <a:pt x="4" y="136"/>
                </a:cubicBezTo>
                <a:cubicBezTo>
                  <a:pt x="6" y="136"/>
                  <a:pt x="8" y="134"/>
                  <a:pt x="8" y="132"/>
                </a:cubicBezTo>
                <a:cubicBezTo>
                  <a:pt x="8" y="130"/>
                  <a:pt x="6" y="128"/>
                  <a:pt x="4" y="128"/>
                </a:cubicBezTo>
                <a:close/>
                <a:moveTo>
                  <a:pt x="4" y="8"/>
                </a:moveTo>
                <a:cubicBezTo>
                  <a:pt x="6" y="8"/>
                  <a:pt x="8" y="6"/>
                  <a:pt x="8" y="4"/>
                </a:cubicBezTo>
                <a:cubicBezTo>
                  <a:pt x="8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lose/>
                <a:moveTo>
                  <a:pt x="4" y="144"/>
                </a:moveTo>
                <a:cubicBezTo>
                  <a:pt x="2" y="144"/>
                  <a:pt x="0" y="146"/>
                  <a:pt x="0" y="148"/>
                </a:cubicBezTo>
                <a:cubicBezTo>
                  <a:pt x="0" y="150"/>
                  <a:pt x="2" y="152"/>
                  <a:pt x="4" y="152"/>
                </a:cubicBezTo>
                <a:cubicBezTo>
                  <a:pt x="6" y="152"/>
                  <a:pt x="8" y="150"/>
                  <a:pt x="8" y="148"/>
                </a:cubicBezTo>
                <a:cubicBezTo>
                  <a:pt x="8" y="146"/>
                  <a:pt x="6" y="144"/>
                  <a:pt x="4" y="144"/>
                </a:cubicBezTo>
                <a:close/>
                <a:moveTo>
                  <a:pt x="4" y="96"/>
                </a:moveTo>
                <a:cubicBezTo>
                  <a:pt x="2" y="96"/>
                  <a:pt x="0" y="98"/>
                  <a:pt x="0" y="100"/>
                </a:cubicBezTo>
                <a:cubicBezTo>
                  <a:pt x="0" y="102"/>
                  <a:pt x="2" y="104"/>
                  <a:pt x="4" y="104"/>
                </a:cubicBezTo>
                <a:cubicBezTo>
                  <a:pt x="6" y="104"/>
                  <a:pt x="8" y="102"/>
                  <a:pt x="8" y="100"/>
                </a:cubicBezTo>
                <a:cubicBezTo>
                  <a:pt x="8" y="98"/>
                  <a:pt x="6" y="96"/>
                  <a:pt x="4" y="96"/>
                </a:cubicBezTo>
                <a:close/>
                <a:moveTo>
                  <a:pt x="4" y="160"/>
                </a:moveTo>
                <a:cubicBezTo>
                  <a:pt x="2" y="160"/>
                  <a:pt x="0" y="162"/>
                  <a:pt x="0" y="164"/>
                </a:cubicBezTo>
                <a:cubicBezTo>
                  <a:pt x="0" y="166"/>
                  <a:pt x="2" y="168"/>
                  <a:pt x="4" y="168"/>
                </a:cubicBezTo>
                <a:cubicBezTo>
                  <a:pt x="6" y="168"/>
                  <a:pt x="8" y="166"/>
                  <a:pt x="8" y="164"/>
                </a:cubicBezTo>
                <a:cubicBezTo>
                  <a:pt x="8" y="162"/>
                  <a:pt x="6" y="160"/>
                  <a:pt x="4" y="160"/>
                </a:cubicBezTo>
                <a:close/>
                <a:moveTo>
                  <a:pt x="4" y="32"/>
                </a:moveTo>
                <a:cubicBezTo>
                  <a:pt x="2" y="32"/>
                  <a:pt x="0" y="34"/>
                  <a:pt x="0" y="36"/>
                </a:cubicBezTo>
                <a:cubicBezTo>
                  <a:pt x="0" y="38"/>
                  <a:pt x="2" y="40"/>
                  <a:pt x="4" y="40"/>
                </a:cubicBezTo>
                <a:cubicBezTo>
                  <a:pt x="6" y="40"/>
                  <a:pt x="8" y="38"/>
                  <a:pt x="8" y="36"/>
                </a:cubicBezTo>
                <a:cubicBezTo>
                  <a:pt x="8" y="34"/>
                  <a:pt x="6" y="32"/>
                  <a:pt x="4" y="32"/>
                </a:cubicBezTo>
                <a:close/>
                <a:moveTo>
                  <a:pt x="4" y="16"/>
                </a:moveTo>
                <a:cubicBezTo>
                  <a:pt x="2" y="16"/>
                  <a:pt x="0" y="18"/>
                  <a:pt x="0" y="20"/>
                </a:cubicBezTo>
                <a:cubicBezTo>
                  <a:pt x="0" y="22"/>
                  <a:pt x="2" y="24"/>
                  <a:pt x="4" y="24"/>
                </a:cubicBezTo>
                <a:cubicBezTo>
                  <a:pt x="6" y="24"/>
                  <a:pt x="8" y="22"/>
                  <a:pt x="8" y="20"/>
                </a:cubicBezTo>
                <a:cubicBezTo>
                  <a:pt x="8" y="18"/>
                  <a:pt x="6" y="16"/>
                  <a:pt x="4" y="16"/>
                </a:cubicBezTo>
                <a:close/>
                <a:moveTo>
                  <a:pt x="4" y="64"/>
                </a:moveTo>
                <a:cubicBezTo>
                  <a:pt x="2" y="64"/>
                  <a:pt x="0" y="66"/>
                  <a:pt x="0" y="68"/>
                </a:cubicBezTo>
                <a:cubicBezTo>
                  <a:pt x="0" y="70"/>
                  <a:pt x="2" y="72"/>
                  <a:pt x="4" y="72"/>
                </a:cubicBezTo>
                <a:cubicBezTo>
                  <a:pt x="6" y="72"/>
                  <a:pt x="8" y="70"/>
                  <a:pt x="8" y="68"/>
                </a:cubicBezTo>
                <a:cubicBezTo>
                  <a:pt x="8" y="66"/>
                  <a:pt x="6" y="64"/>
                  <a:pt x="4" y="64"/>
                </a:cubicBezTo>
                <a:close/>
                <a:moveTo>
                  <a:pt x="4" y="48"/>
                </a:moveTo>
                <a:cubicBezTo>
                  <a:pt x="2" y="48"/>
                  <a:pt x="0" y="50"/>
                  <a:pt x="0" y="52"/>
                </a:cubicBezTo>
                <a:cubicBezTo>
                  <a:pt x="0" y="54"/>
                  <a:pt x="2" y="56"/>
                  <a:pt x="4" y="56"/>
                </a:cubicBezTo>
                <a:cubicBezTo>
                  <a:pt x="6" y="56"/>
                  <a:pt x="8" y="54"/>
                  <a:pt x="8" y="52"/>
                </a:cubicBezTo>
                <a:cubicBezTo>
                  <a:pt x="8" y="50"/>
                  <a:pt x="6" y="48"/>
                  <a:pt x="4" y="48"/>
                </a:cubicBezTo>
                <a:close/>
                <a:moveTo>
                  <a:pt x="4" y="80"/>
                </a:moveTo>
                <a:cubicBezTo>
                  <a:pt x="2" y="80"/>
                  <a:pt x="0" y="82"/>
                  <a:pt x="0" y="84"/>
                </a:cubicBezTo>
                <a:cubicBezTo>
                  <a:pt x="0" y="86"/>
                  <a:pt x="2" y="88"/>
                  <a:pt x="4" y="88"/>
                </a:cubicBezTo>
                <a:cubicBezTo>
                  <a:pt x="6" y="88"/>
                  <a:pt x="8" y="86"/>
                  <a:pt x="8" y="84"/>
                </a:cubicBezTo>
                <a:cubicBezTo>
                  <a:pt x="8" y="82"/>
                  <a:pt x="6" y="80"/>
                  <a:pt x="4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Freeform 38"/>
          <p:cNvSpPr>
            <a:spLocks noEditPoints="1"/>
          </p:cNvSpPr>
          <p:nvPr/>
        </p:nvSpPr>
        <p:spPr bwMode="auto">
          <a:xfrm>
            <a:off x="4729214" y="4609893"/>
            <a:ext cx="32532" cy="683167"/>
          </a:xfrm>
          <a:custGeom>
            <a:avLst/>
            <a:gdLst>
              <a:gd name="T0" fmla="*/ 4 w 8"/>
              <a:gd name="T1" fmla="*/ 144 h 168"/>
              <a:gd name="T2" fmla="*/ 0 w 8"/>
              <a:gd name="T3" fmla="*/ 148 h 168"/>
              <a:gd name="T4" fmla="*/ 4 w 8"/>
              <a:gd name="T5" fmla="*/ 152 h 168"/>
              <a:gd name="T6" fmla="*/ 8 w 8"/>
              <a:gd name="T7" fmla="*/ 148 h 168"/>
              <a:gd name="T8" fmla="*/ 4 w 8"/>
              <a:gd name="T9" fmla="*/ 144 h 168"/>
              <a:gd name="T10" fmla="*/ 4 w 8"/>
              <a:gd name="T11" fmla="*/ 128 h 168"/>
              <a:gd name="T12" fmla="*/ 0 w 8"/>
              <a:gd name="T13" fmla="*/ 132 h 168"/>
              <a:gd name="T14" fmla="*/ 4 w 8"/>
              <a:gd name="T15" fmla="*/ 136 h 168"/>
              <a:gd name="T16" fmla="*/ 8 w 8"/>
              <a:gd name="T17" fmla="*/ 132 h 168"/>
              <a:gd name="T18" fmla="*/ 4 w 8"/>
              <a:gd name="T19" fmla="*/ 128 h 168"/>
              <a:gd name="T20" fmla="*/ 4 w 8"/>
              <a:gd name="T21" fmla="*/ 160 h 168"/>
              <a:gd name="T22" fmla="*/ 0 w 8"/>
              <a:gd name="T23" fmla="*/ 164 h 168"/>
              <a:gd name="T24" fmla="*/ 4 w 8"/>
              <a:gd name="T25" fmla="*/ 168 h 168"/>
              <a:gd name="T26" fmla="*/ 8 w 8"/>
              <a:gd name="T27" fmla="*/ 164 h 168"/>
              <a:gd name="T28" fmla="*/ 4 w 8"/>
              <a:gd name="T29" fmla="*/ 160 h 168"/>
              <a:gd name="T30" fmla="*/ 4 w 8"/>
              <a:gd name="T31" fmla="*/ 112 h 168"/>
              <a:gd name="T32" fmla="*/ 0 w 8"/>
              <a:gd name="T33" fmla="*/ 116 h 168"/>
              <a:gd name="T34" fmla="*/ 4 w 8"/>
              <a:gd name="T35" fmla="*/ 120 h 168"/>
              <a:gd name="T36" fmla="*/ 8 w 8"/>
              <a:gd name="T37" fmla="*/ 116 h 168"/>
              <a:gd name="T38" fmla="*/ 4 w 8"/>
              <a:gd name="T39" fmla="*/ 112 h 168"/>
              <a:gd name="T40" fmla="*/ 4 w 8"/>
              <a:gd name="T41" fmla="*/ 8 h 168"/>
              <a:gd name="T42" fmla="*/ 8 w 8"/>
              <a:gd name="T43" fmla="*/ 4 h 168"/>
              <a:gd name="T44" fmla="*/ 4 w 8"/>
              <a:gd name="T45" fmla="*/ 0 h 168"/>
              <a:gd name="T46" fmla="*/ 0 w 8"/>
              <a:gd name="T47" fmla="*/ 4 h 168"/>
              <a:gd name="T48" fmla="*/ 4 w 8"/>
              <a:gd name="T49" fmla="*/ 8 h 168"/>
              <a:gd name="T50" fmla="*/ 4 w 8"/>
              <a:gd name="T51" fmla="*/ 32 h 168"/>
              <a:gd name="T52" fmla="*/ 0 w 8"/>
              <a:gd name="T53" fmla="*/ 36 h 168"/>
              <a:gd name="T54" fmla="*/ 4 w 8"/>
              <a:gd name="T55" fmla="*/ 40 h 168"/>
              <a:gd name="T56" fmla="*/ 8 w 8"/>
              <a:gd name="T57" fmla="*/ 36 h 168"/>
              <a:gd name="T58" fmla="*/ 4 w 8"/>
              <a:gd name="T59" fmla="*/ 32 h 168"/>
              <a:gd name="T60" fmla="*/ 4 w 8"/>
              <a:gd name="T61" fmla="*/ 16 h 168"/>
              <a:gd name="T62" fmla="*/ 0 w 8"/>
              <a:gd name="T63" fmla="*/ 20 h 168"/>
              <a:gd name="T64" fmla="*/ 4 w 8"/>
              <a:gd name="T65" fmla="*/ 24 h 168"/>
              <a:gd name="T66" fmla="*/ 8 w 8"/>
              <a:gd name="T67" fmla="*/ 20 h 168"/>
              <a:gd name="T68" fmla="*/ 4 w 8"/>
              <a:gd name="T69" fmla="*/ 16 h 168"/>
              <a:gd name="T70" fmla="*/ 4 w 8"/>
              <a:gd name="T71" fmla="*/ 48 h 168"/>
              <a:gd name="T72" fmla="*/ 0 w 8"/>
              <a:gd name="T73" fmla="*/ 52 h 168"/>
              <a:gd name="T74" fmla="*/ 4 w 8"/>
              <a:gd name="T75" fmla="*/ 56 h 168"/>
              <a:gd name="T76" fmla="*/ 8 w 8"/>
              <a:gd name="T77" fmla="*/ 52 h 168"/>
              <a:gd name="T78" fmla="*/ 4 w 8"/>
              <a:gd name="T79" fmla="*/ 48 h 168"/>
              <a:gd name="T80" fmla="*/ 4 w 8"/>
              <a:gd name="T81" fmla="*/ 96 h 168"/>
              <a:gd name="T82" fmla="*/ 0 w 8"/>
              <a:gd name="T83" fmla="*/ 100 h 168"/>
              <a:gd name="T84" fmla="*/ 4 w 8"/>
              <a:gd name="T85" fmla="*/ 104 h 168"/>
              <a:gd name="T86" fmla="*/ 8 w 8"/>
              <a:gd name="T87" fmla="*/ 100 h 168"/>
              <a:gd name="T88" fmla="*/ 4 w 8"/>
              <a:gd name="T89" fmla="*/ 96 h 168"/>
              <a:gd name="T90" fmla="*/ 4 w 8"/>
              <a:gd name="T91" fmla="*/ 64 h 168"/>
              <a:gd name="T92" fmla="*/ 0 w 8"/>
              <a:gd name="T93" fmla="*/ 68 h 168"/>
              <a:gd name="T94" fmla="*/ 4 w 8"/>
              <a:gd name="T95" fmla="*/ 72 h 168"/>
              <a:gd name="T96" fmla="*/ 8 w 8"/>
              <a:gd name="T97" fmla="*/ 68 h 168"/>
              <a:gd name="T98" fmla="*/ 4 w 8"/>
              <a:gd name="T99" fmla="*/ 64 h 168"/>
              <a:gd name="T100" fmla="*/ 4 w 8"/>
              <a:gd name="T101" fmla="*/ 80 h 168"/>
              <a:gd name="T102" fmla="*/ 0 w 8"/>
              <a:gd name="T103" fmla="*/ 84 h 168"/>
              <a:gd name="T104" fmla="*/ 4 w 8"/>
              <a:gd name="T105" fmla="*/ 88 h 168"/>
              <a:gd name="T106" fmla="*/ 8 w 8"/>
              <a:gd name="T107" fmla="*/ 84 h 168"/>
              <a:gd name="T108" fmla="*/ 4 w 8"/>
              <a:gd name="T109" fmla="*/ 8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" h="168">
                <a:moveTo>
                  <a:pt x="4" y="144"/>
                </a:moveTo>
                <a:cubicBezTo>
                  <a:pt x="1" y="144"/>
                  <a:pt x="0" y="146"/>
                  <a:pt x="0" y="148"/>
                </a:cubicBezTo>
                <a:cubicBezTo>
                  <a:pt x="0" y="150"/>
                  <a:pt x="1" y="152"/>
                  <a:pt x="4" y="152"/>
                </a:cubicBezTo>
                <a:cubicBezTo>
                  <a:pt x="6" y="152"/>
                  <a:pt x="8" y="150"/>
                  <a:pt x="8" y="148"/>
                </a:cubicBezTo>
                <a:cubicBezTo>
                  <a:pt x="8" y="146"/>
                  <a:pt x="6" y="144"/>
                  <a:pt x="4" y="144"/>
                </a:cubicBezTo>
                <a:close/>
                <a:moveTo>
                  <a:pt x="4" y="128"/>
                </a:moveTo>
                <a:cubicBezTo>
                  <a:pt x="1" y="128"/>
                  <a:pt x="0" y="130"/>
                  <a:pt x="0" y="132"/>
                </a:cubicBezTo>
                <a:cubicBezTo>
                  <a:pt x="0" y="134"/>
                  <a:pt x="1" y="136"/>
                  <a:pt x="4" y="136"/>
                </a:cubicBezTo>
                <a:cubicBezTo>
                  <a:pt x="6" y="136"/>
                  <a:pt x="8" y="134"/>
                  <a:pt x="8" y="132"/>
                </a:cubicBezTo>
                <a:cubicBezTo>
                  <a:pt x="8" y="130"/>
                  <a:pt x="6" y="128"/>
                  <a:pt x="4" y="128"/>
                </a:cubicBezTo>
                <a:close/>
                <a:moveTo>
                  <a:pt x="4" y="160"/>
                </a:moveTo>
                <a:cubicBezTo>
                  <a:pt x="1" y="160"/>
                  <a:pt x="0" y="162"/>
                  <a:pt x="0" y="164"/>
                </a:cubicBezTo>
                <a:cubicBezTo>
                  <a:pt x="0" y="166"/>
                  <a:pt x="1" y="168"/>
                  <a:pt x="4" y="168"/>
                </a:cubicBezTo>
                <a:cubicBezTo>
                  <a:pt x="6" y="168"/>
                  <a:pt x="8" y="166"/>
                  <a:pt x="8" y="164"/>
                </a:cubicBezTo>
                <a:cubicBezTo>
                  <a:pt x="8" y="162"/>
                  <a:pt x="6" y="160"/>
                  <a:pt x="4" y="160"/>
                </a:cubicBezTo>
                <a:close/>
                <a:moveTo>
                  <a:pt x="4" y="112"/>
                </a:moveTo>
                <a:cubicBezTo>
                  <a:pt x="1" y="112"/>
                  <a:pt x="0" y="114"/>
                  <a:pt x="0" y="116"/>
                </a:cubicBezTo>
                <a:cubicBezTo>
                  <a:pt x="0" y="118"/>
                  <a:pt x="1" y="120"/>
                  <a:pt x="4" y="120"/>
                </a:cubicBezTo>
                <a:cubicBezTo>
                  <a:pt x="6" y="120"/>
                  <a:pt x="8" y="118"/>
                  <a:pt x="8" y="116"/>
                </a:cubicBezTo>
                <a:cubicBezTo>
                  <a:pt x="8" y="114"/>
                  <a:pt x="6" y="112"/>
                  <a:pt x="4" y="112"/>
                </a:cubicBezTo>
                <a:close/>
                <a:moveTo>
                  <a:pt x="4" y="8"/>
                </a:moveTo>
                <a:cubicBezTo>
                  <a:pt x="6" y="8"/>
                  <a:pt x="8" y="6"/>
                  <a:pt x="8" y="4"/>
                </a:cubicBezTo>
                <a:cubicBezTo>
                  <a:pt x="8" y="2"/>
                  <a:pt x="6" y="0"/>
                  <a:pt x="4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6"/>
                  <a:pt x="1" y="8"/>
                  <a:pt x="4" y="8"/>
                </a:cubicBezTo>
                <a:close/>
                <a:moveTo>
                  <a:pt x="4" y="32"/>
                </a:moveTo>
                <a:cubicBezTo>
                  <a:pt x="1" y="32"/>
                  <a:pt x="0" y="34"/>
                  <a:pt x="0" y="36"/>
                </a:cubicBezTo>
                <a:cubicBezTo>
                  <a:pt x="0" y="38"/>
                  <a:pt x="1" y="40"/>
                  <a:pt x="4" y="40"/>
                </a:cubicBezTo>
                <a:cubicBezTo>
                  <a:pt x="6" y="40"/>
                  <a:pt x="8" y="38"/>
                  <a:pt x="8" y="36"/>
                </a:cubicBezTo>
                <a:cubicBezTo>
                  <a:pt x="8" y="34"/>
                  <a:pt x="6" y="32"/>
                  <a:pt x="4" y="32"/>
                </a:cubicBezTo>
                <a:close/>
                <a:moveTo>
                  <a:pt x="4" y="16"/>
                </a:moveTo>
                <a:cubicBezTo>
                  <a:pt x="1" y="16"/>
                  <a:pt x="0" y="18"/>
                  <a:pt x="0" y="20"/>
                </a:cubicBezTo>
                <a:cubicBezTo>
                  <a:pt x="0" y="22"/>
                  <a:pt x="1" y="24"/>
                  <a:pt x="4" y="24"/>
                </a:cubicBezTo>
                <a:cubicBezTo>
                  <a:pt x="6" y="24"/>
                  <a:pt x="8" y="22"/>
                  <a:pt x="8" y="20"/>
                </a:cubicBezTo>
                <a:cubicBezTo>
                  <a:pt x="8" y="18"/>
                  <a:pt x="6" y="16"/>
                  <a:pt x="4" y="16"/>
                </a:cubicBezTo>
                <a:close/>
                <a:moveTo>
                  <a:pt x="4" y="48"/>
                </a:moveTo>
                <a:cubicBezTo>
                  <a:pt x="1" y="48"/>
                  <a:pt x="0" y="50"/>
                  <a:pt x="0" y="52"/>
                </a:cubicBezTo>
                <a:cubicBezTo>
                  <a:pt x="0" y="54"/>
                  <a:pt x="1" y="56"/>
                  <a:pt x="4" y="56"/>
                </a:cubicBezTo>
                <a:cubicBezTo>
                  <a:pt x="6" y="56"/>
                  <a:pt x="8" y="54"/>
                  <a:pt x="8" y="52"/>
                </a:cubicBezTo>
                <a:cubicBezTo>
                  <a:pt x="8" y="50"/>
                  <a:pt x="6" y="48"/>
                  <a:pt x="4" y="48"/>
                </a:cubicBezTo>
                <a:close/>
                <a:moveTo>
                  <a:pt x="4" y="96"/>
                </a:moveTo>
                <a:cubicBezTo>
                  <a:pt x="1" y="96"/>
                  <a:pt x="0" y="98"/>
                  <a:pt x="0" y="100"/>
                </a:cubicBezTo>
                <a:cubicBezTo>
                  <a:pt x="0" y="102"/>
                  <a:pt x="1" y="104"/>
                  <a:pt x="4" y="104"/>
                </a:cubicBezTo>
                <a:cubicBezTo>
                  <a:pt x="6" y="104"/>
                  <a:pt x="8" y="102"/>
                  <a:pt x="8" y="100"/>
                </a:cubicBezTo>
                <a:cubicBezTo>
                  <a:pt x="8" y="98"/>
                  <a:pt x="6" y="96"/>
                  <a:pt x="4" y="96"/>
                </a:cubicBezTo>
                <a:close/>
                <a:moveTo>
                  <a:pt x="4" y="64"/>
                </a:moveTo>
                <a:cubicBezTo>
                  <a:pt x="1" y="64"/>
                  <a:pt x="0" y="66"/>
                  <a:pt x="0" y="68"/>
                </a:cubicBezTo>
                <a:cubicBezTo>
                  <a:pt x="0" y="70"/>
                  <a:pt x="1" y="72"/>
                  <a:pt x="4" y="72"/>
                </a:cubicBezTo>
                <a:cubicBezTo>
                  <a:pt x="6" y="72"/>
                  <a:pt x="8" y="70"/>
                  <a:pt x="8" y="68"/>
                </a:cubicBezTo>
                <a:cubicBezTo>
                  <a:pt x="8" y="66"/>
                  <a:pt x="6" y="64"/>
                  <a:pt x="4" y="64"/>
                </a:cubicBezTo>
                <a:close/>
                <a:moveTo>
                  <a:pt x="4" y="80"/>
                </a:moveTo>
                <a:cubicBezTo>
                  <a:pt x="1" y="80"/>
                  <a:pt x="0" y="82"/>
                  <a:pt x="0" y="84"/>
                </a:cubicBezTo>
                <a:cubicBezTo>
                  <a:pt x="0" y="86"/>
                  <a:pt x="1" y="88"/>
                  <a:pt x="4" y="88"/>
                </a:cubicBezTo>
                <a:cubicBezTo>
                  <a:pt x="6" y="88"/>
                  <a:pt x="8" y="86"/>
                  <a:pt x="8" y="84"/>
                </a:cubicBezTo>
                <a:cubicBezTo>
                  <a:pt x="8" y="82"/>
                  <a:pt x="6" y="80"/>
                  <a:pt x="4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Freeform 39"/>
          <p:cNvSpPr>
            <a:spLocks noEditPoints="1"/>
          </p:cNvSpPr>
          <p:nvPr/>
        </p:nvSpPr>
        <p:spPr bwMode="auto">
          <a:xfrm>
            <a:off x="7331754" y="4609893"/>
            <a:ext cx="32532" cy="683167"/>
          </a:xfrm>
          <a:custGeom>
            <a:avLst/>
            <a:gdLst>
              <a:gd name="T0" fmla="*/ 4 w 8"/>
              <a:gd name="T1" fmla="*/ 144 h 168"/>
              <a:gd name="T2" fmla="*/ 0 w 8"/>
              <a:gd name="T3" fmla="*/ 148 h 168"/>
              <a:gd name="T4" fmla="*/ 4 w 8"/>
              <a:gd name="T5" fmla="*/ 152 h 168"/>
              <a:gd name="T6" fmla="*/ 8 w 8"/>
              <a:gd name="T7" fmla="*/ 148 h 168"/>
              <a:gd name="T8" fmla="*/ 4 w 8"/>
              <a:gd name="T9" fmla="*/ 144 h 168"/>
              <a:gd name="T10" fmla="*/ 4 w 8"/>
              <a:gd name="T11" fmla="*/ 128 h 168"/>
              <a:gd name="T12" fmla="*/ 0 w 8"/>
              <a:gd name="T13" fmla="*/ 132 h 168"/>
              <a:gd name="T14" fmla="*/ 4 w 8"/>
              <a:gd name="T15" fmla="*/ 136 h 168"/>
              <a:gd name="T16" fmla="*/ 8 w 8"/>
              <a:gd name="T17" fmla="*/ 132 h 168"/>
              <a:gd name="T18" fmla="*/ 4 w 8"/>
              <a:gd name="T19" fmla="*/ 128 h 168"/>
              <a:gd name="T20" fmla="*/ 4 w 8"/>
              <a:gd name="T21" fmla="*/ 8 h 168"/>
              <a:gd name="T22" fmla="*/ 8 w 8"/>
              <a:gd name="T23" fmla="*/ 4 h 168"/>
              <a:gd name="T24" fmla="*/ 4 w 8"/>
              <a:gd name="T25" fmla="*/ 0 h 168"/>
              <a:gd name="T26" fmla="*/ 0 w 8"/>
              <a:gd name="T27" fmla="*/ 4 h 168"/>
              <a:gd name="T28" fmla="*/ 4 w 8"/>
              <a:gd name="T29" fmla="*/ 8 h 168"/>
              <a:gd name="T30" fmla="*/ 4 w 8"/>
              <a:gd name="T31" fmla="*/ 160 h 168"/>
              <a:gd name="T32" fmla="*/ 0 w 8"/>
              <a:gd name="T33" fmla="*/ 164 h 168"/>
              <a:gd name="T34" fmla="*/ 4 w 8"/>
              <a:gd name="T35" fmla="*/ 168 h 168"/>
              <a:gd name="T36" fmla="*/ 8 w 8"/>
              <a:gd name="T37" fmla="*/ 164 h 168"/>
              <a:gd name="T38" fmla="*/ 4 w 8"/>
              <a:gd name="T39" fmla="*/ 160 h 168"/>
              <a:gd name="T40" fmla="*/ 4 w 8"/>
              <a:gd name="T41" fmla="*/ 112 h 168"/>
              <a:gd name="T42" fmla="*/ 0 w 8"/>
              <a:gd name="T43" fmla="*/ 116 h 168"/>
              <a:gd name="T44" fmla="*/ 4 w 8"/>
              <a:gd name="T45" fmla="*/ 120 h 168"/>
              <a:gd name="T46" fmla="*/ 8 w 8"/>
              <a:gd name="T47" fmla="*/ 116 h 168"/>
              <a:gd name="T48" fmla="*/ 4 w 8"/>
              <a:gd name="T49" fmla="*/ 112 h 168"/>
              <a:gd name="T50" fmla="*/ 4 w 8"/>
              <a:gd name="T51" fmla="*/ 32 h 168"/>
              <a:gd name="T52" fmla="*/ 0 w 8"/>
              <a:gd name="T53" fmla="*/ 36 h 168"/>
              <a:gd name="T54" fmla="*/ 4 w 8"/>
              <a:gd name="T55" fmla="*/ 40 h 168"/>
              <a:gd name="T56" fmla="*/ 8 w 8"/>
              <a:gd name="T57" fmla="*/ 36 h 168"/>
              <a:gd name="T58" fmla="*/ 4 w 8"/>
              <a:gd name="T59" fmla="*/ 32 h 168"/>
              <a:gd name="T60" fmla="*/ 4 w 8"/>
              <a:gd name="T61" fmla="*/ 16 h 168"/>
              <a:gd name="T62" fmla="*/ 0 w 8"/>
              <a:gd name="T63" fmla="*/ 20 h 168"/>
              <a:gd name="T64" fmla="*/ 4 w 8"/>
              <a:gd name="T65" fmla="*/ 24 h 168"/>
              <a:gd name="T66" fmla="*/ 8 w 8"/>
              <a:gd name="T67" fmla="*/ 20 h 168"/>
              <a:gd name="T68" fmla="*/ 4 w 8"/>
              <a:gd name="T69" fmla="*/ 16 h 168"/>
              <a:gd name="T70" fmla="*/ 4 w 8"/>
              <a:gd name="T71" fmla="*/ 96 h 168"/>
              <a:gd name="T72" fmla="*/ 0 w 8"/>
              <a:gd name="T73" fmla="*/ 100 h 168"/>
              <a:gd name="T74" fmla="*/ 4 w 8"/>
              <a:gd name="T75" fmla="*/ 104 h 168"/>
              <a:gd name="T76" fmla="*/ 8 w 8"/>
              <a:gd name="T77" fmla="*/ 100 h 168"/>
              <a:gd name="T78" fmla="*/ 4 w 8"/>
              <a:gd name="T79" fmla="*/ 96 h 168"/>
              <a:gd name="T80" fmla="*/ 4 w 8"/>
              <a:gd name="T81" fmla="*/ 48 h 168"/>
              <a:gd name="T82" fmla="*/ 0 w 8"/>
              <a:gd name="T83" fmla="*/ 52 h 168"/>
              <a:gd name="T84" fmla="*/ 4 w 8"/>
              <a:gd name="T85" fmla="*/ 56 h 168"/>
              <a:gd name="T86" fmla="*/ 8 w 8"/>
              <a:gd name="T87" fmla="*/ 52 h 168"/>
              <a:gd name="T88" fmla="*/ 4 w 8"/>
              <a:gd name="T89" fmla="*/ 48 h 168"/>
              <a:gd name="T90" fmla="*/ 4 w 8"/>
              <a:gd name="T91" fmla="*/ 64 h 168"/>
              <a:gd name="T92" fmla="*/ 0 w 8"/>
              <a:gd name="T93" fmla="*/ 68 h 168"/>
              <a:gd name="T94" fmla="*/ 4 w 8"/>
              <a:gd name="T95" fmla="*/ 72 h 168"/>
              <a:gd name="T96" fmla="*/ 8 w 8"/>
              <a:gd name="T97" fmla="*/ 68 h 168"/>
              <a:gd name="T98" fmla="*/ 4 w 8"/>
              <a:gd name="T99" fmla="*/ 64 h 168"/>
              <a:gd name="T100" fmla="*/ 4 w 8"/>
              <a:gd name="T101" fmla="*/ 80 h 168"/>
              <a:gd name="T102" fmla="*/ 0 w 8"/>
              <a:gd name="T103" fmla="*/ 84 h 168"/>
              <a:gd name="T104" fmla="*/ 4 w 8"/>
              <a:gd name="T105" fmla="*/ 88 h 168"/>
              <a:gd name="T106" fmla="*/ 8 w 8"/>
              <a:gd name="T107" fmla="*/ 84 h 168"/>
              <a:gd name="T108" fmla="*/ 4 w 8"/>
              <a:gd name="T109" fmla="*/ 8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" h="168">
                <a:moveTo>
                  <a:pt x="4" y="144"/>
                </a:moveTo>
                <a:cubicBezTo>
                  <a:pt x="2" y="144"/>
                  <a:pt x="0" y="146"/>
                  <a:pt x="0" y="148"/>
                </a:cubicBezTo>
                <a:cubicBezTo>
                  <a:pt x="0" y="150"/>
                  <a:pt x="2" y="152"/>
                  <a:pt x="4" y="152"/>
                </a:cubicBezTo>
                <a:cubicBezTo>
                  <a:pt x="7" y="152"/>
                  <a:pt x="8" y="150"/>
                  <a:pt x="8" y="148"/>
                </a:cubicBezTo>
                <a:cubicBezTo>
                  <a:pt x="8" y="146"/>
                  <a:pt x="7" y="144"/>
                  <a:pt x="4" y="144"/>
                </a:cubicBezTo>
                <a:close/>
                <a:moveTo>
                  <a:pt x="4" y="128"/>
                </a:moveTo>
                <a:cubicBezTo>
                  <a:pt x="2" y="128"/>
                  <a:pt x="0" y="130"/>
                  <a:pt x="0" y="132"/>
                </a:cubicBezTo>
                <a:cubicBezTo>
                  <a:pt x="0" y="134"/>
                  <a:pt x="2" y="136"/>
                  <a:pt x="4" y="136"/>
                </a:cubicBezTo>
                <a:cubicBezTo>
                  <a:pt x="7" y="136"/>
                  <a:pt x="8" y="134"/>
                  <a:pt x="8" y="132"/>
                </a:cubicBezTo>
                <a:cubicBezTo>
                  <a:pt x="8" y="130"/>
                  <a:pt x="7" y="128"/>
                  <a:pt x="4" y="128"/>
                </a:cubicBezTo>
                <a:close/>
                <a:moveTo>
                  <a:pt x="4" y="8"/>
                </a:moveTo>
                <a:cubicBezTo>
                  <a:pt x="7" y="8"/>
                  <a:pt x="8" y="6"/>
                  <a:pt x="8" y="4"/>
                </a:cubicBezTo>
                <a:cubicBezTo>
                  <a:pt x="8" y="2"/>
                  <a:pt x="7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lose/>
                <a:moveTo>
                  <a:pt x="4" y="160"/>
                </a:moveTo>
                <a:cubicBezTo>
                  <a:pt x="2" y="160"/>
                  <a:pt x="0" y="162"/>
                  <a:pt x="0" y="164"/>
                </a:cubicBezTo>
                <a:cubicBezTo>
                  <a:pt x="0" y="166"/>
                  <a:pt x="2" y="168"/>
                  <a:pt x="4" y="168"/>
                </a:cubicBezTo>
                <a:cubicBezTo>
                  <a:pt x="7" y="168"/>
                  <a:pt x="8" y="166"/>
                  <a:pt x="8" y="164"/>
                </a:cubicBezTo>
                <a:cubicBezTo>
                  <a:pt x="8" y="162"/>
                  <a:pt x="7" y="160"/>
                  <a:pt x="4" y="160"/>
                </a:cubicBezTo>
                <a:close/>
                <a:moveTo>
                  <a:pt x="4" y="112"/>
                </a:moveTo>
                <a:cubicBezTo>
                  <a:pt x="2" y="112"/>
                  <a:pt x="0" y="114"/>
                  <a:pt x="0" y="116"/>
                </a:cubicBezTo>
                <a:cubicBezTo>
                  <a:pt x="0" y="118"/>
                  <a:pt x="2" y="120"/>
                  <a:pt x="4" y="120"/>
                </a:cubicBezTo>
                <a:cubicBezTo>
                  <a:pt x="7" y="120"/>
                  <a:pt x="8" y="118"/>
                  <a:pt x="8" y="116"/>
                </a:cubicBezTo>
                <a:cubicBezTo>
                  <a:pt x="8" y="114"/>
                  <a:pt x="7" y="112"/>
                  <a:pt x="4" y="112"/>
                </a:cubicBezTo>
                <a:close/>
                <a:moveTo>
                  <a:pt x="4" y="32"/>
                </a:moveTo>
                <a:cubicBezTo>
                  <a:pt x="2" y="32"/>
                  <a:pt x="0" y="34"/>
                  <a:pt x="0" y="36"/>
                </a:cubicBezTo>
                <a:cubicBezTo>
                  <a:pt x="0" y="38"/>
                  <a:pt x="2" y="40"/>
                  <a:pt x="4" y="40"/>
                </a:cubicBezTo>
                <a:cubicBezTo>
                  <a:pt x="7" y="40"/>
                  <a:pt x="8" y="38"/>
                  <a:pt x="8" y="36"/>
                </a:cubicBezTo>
                <a:cubicBezTo>
                  <a:pt x="8" y="34"/>
                  <a:pt x="7" y="32"/>
                  <a:pt x="4" y="32"/>
                </a:cubicBezTo>
                <a:close/>
                <a:moveTo>
                  <a:pt x="4" y="16"/>
                </a:moveTo>
                <a:cubicBezTo>
                  <a:pt x="2" y="16"/>
                  <a:pt x="0" y="18"/>
                  <a:pt x="0" y="20"/>
                </a:cubicBezTo>
                <a:cubicBezTo>
                  <a:pt x="0" y="22"/>
                  <a:pt x="2" y="24"/>
                  <a:pt x="4" y="24"/>
                </a:cubicBezTo>
                <a:cubicBezTo>
                  <a:pt x="7" y="24"/>
                  <a:pt x="8" y="22"/>
                  <a:pt x="8" y="20"/>
                </a:cubicBezTo>
                <a:cubicBezTo>
                  <a:pt x="8" y="18"/>
                  <a:pt x="7" y="16"/>
                  <a:pt x="4" y="16"/>
                </a:cubicBezTo>
                <a:close/>
                <a:moveTo>
                  <a:pt x="4" y="96"/>
                </a:moveTo>
                <a:cubicBezTo>
                  <a:pt x="2" y="96"/>
                  <a:pt x="0" y="98"/>
                  <a:pt x="0" y="100"/>
                </a:cubicBezTo>
                <a:cubicBezTo>
                  <a:pt x="0" y="102"/>
                  <a:pt x="2" y="104"/>
                  <a:pt x="4" y="104"/>
                </a:cubicBezTo>
                <a:cubicBezTo>
                  <a:pt x="7" y="104"/>
                  <a:pt x="8" y="102"/>
                  <a:pt x="8" y="100"/>
                </a:cubicBezTo>
                <a:cubicBezTo>
                  <a:pt x="8" y="98"/>
                  <a:pt x="7" y="96"/>
                  <a:pt x="4" y="96"/>
                </a:cubicBezTo>
                <a:close/>
                <a:moveTo>
                  <a:pt x="4" y="48"/>
                </a:moveTo>
                <a:cubicBezTo>
                  <a:pt x="2" y="48"/>
                  <a:pt x="0" y="50"/>
                  <a:pt x="0" y="52"/>
                </a:cubicBezTo>
                <a:cubicBezTo>
                  <a:pt x="0" y="54"/>
                  <a:pt x="2" y="56"/>
                  <a:pt x="4" y="56"/>
                </a:cubicBezTo>
                <a:cubicBezTo>
                  <a:pt x="7" y="56"/>
                  <a:pt x="8" y="54"/>
                  <a:pt x="8" y="52"/>
                </a:cubicBezTo>
                <a:cubicBezTo>
                  <a:pt x="8" y="50"/>
                  <a:pt x="7" y="48"/>
                  <a:pt x="4" y="48"/>
                </a:cubicBezTo>
                <a:close/>
                <a:moveTo>
                  <a:pt x="4" y="64"/>
                </a:moveTo>
                <a:cubicBezTo>
                  <a:pt x="2" y="64"/>
                  <a:pt x="0" y="66"/>
                  <a:pt x="0" y="68"/>
                </a:cubicBezTo>
                <a:cubicBezTo>
                  <a:pt x="0" y="70"/>
                  <a:pt x="2" y="72"/>
                  <a:pt x="4" y="72"/>
                </a:cubicBezTo>
                <a:cubicBezTo>
                  <a:pt x="7" y="72"/>
                  <a:pt x="8" y="70"/>
                  <a:pt x="8" y="68"/>
                </a:cubicBezTo>
                <a:cubicBezTo>
                  <a:pt x="8" y="66"/>
                  <a:pt x="7" y="64"/>
                  <a:pt x="4" y="64"/>
                </a:cubicBezTo>
                <a:close/>
                <a:moveTo>
                  <a:pt x="4" y="80"/>
                </a:moveTo>
                <a:cubicBezTo>
                  <a:pt x="2" y="80"/>
                  <a:pt x="0" y="82"/>
                  <a:pt x="0" y="84"/>
                </a:cubicBezTo>
                <a:cubicBezTo>
                  <a:pt x="0" y="86"/>
                  <a:pt x="2" y="88"/>
                  <a:pt x="4" y="88"/>
                </a:cubicBezTo>
                <a:cubicBezTo>
                  <a:pt x="7" y="88"/>
                  <a:pt x="8" y="86"/>
                  <a:pt x="8" y="84"/>
                </a:cubicBezTo>
                <a:cubicBezTo>
                  <a:pt x="8" y="82"/>
                  <a:pt x="7" y="80"/>
                  <a:pt x="4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Freeform 40"/>
          <p:cNvSpPr>
            <a:spLocks noEditPoints="1"/>
          </p:cNvSpPr>
          <p:nvPr/>
        </p:nvSpPr>
        <p:spPr bwMode="auto">
          <a:xfrm>
            <a:off x="9936326" y="4609893"/>
            <a:ext cx="32532" cy="683167"/>
          </a:xfrm>
          <a:custGeom>
            <a:avLst/>
            <a:gdLst>
              <a:gd name="T0" fmla="*/ 4 w 8"/>
              <a:gd name="T1" fmla="*/ 112 h 168"/>
              <a:gd name="T2" fmla="*/ 0 w 8"/>
              <a:gd name="T3" fmla="*/ 116 h 168"/>
              <a:gd name="T4" fmla="*/ 4 w 8"/>
              <a:gd name="T5" fmla="*/ 120 h 168"/>
              <a:gd name="T6" fmla="*/ 8 w 8"/>
              <a:gd name="T7" fmla="*/ 116 h 168"/>
              <a:gd name="T8" fmla="*/ 4 w 8"/>
              <a:gd name="T9" fmla="*/ 112 h 168"/>
              <a:gd name="T10" fmla="*/ 4 w 8"/>
              <a:gd name="T11" fmla="*/ 128 h 168"/>
              <a:gd name="T12" fmla="*/ 0 w 8"/>
              <a:gd name="T13" fmla="*/ 132 h 168"/>
              <a:gd name="T14" fmla="*/ 4 w 8"/>
              <a:gd name="T15" fmla="*/ 136 h 168"/>
              <a:gd name="T16" fmla="*/ 8 w 8"/>
              <a:gd name="T17" fmla="*/ 132 h 168"/>
              <a:gd name="T18" fmla="*/ 4 w 8"/>
              <a:gd name="T19" fmla="*/ 128 h 168"/>
              <a:gd name="T20" fmla="*/ 4 w 8"/>
              <a:gd name="T21" fmla="*/ 160 h 168"/>
              <a:gd name="T22" fmla="*/ 0 w 8"/>
              <a:gd name="T23" fmla="*/ 164 h 168"/>
              <a:gd name="T24" fmla="*/ 4 w 8"/>
              <a:gd name="T25" fmla="*/ 168 h 168"/>
              <a:gd name="T26" fmla="*/ 8 w 8"/>
              <a:gd name="T27" fmla="*/ 164 h 168"/>
              <a:gd name="T28" fmla="*/ 4 w 8"/>
              <a:gd name="T29" fmla="*/ 160 h 168"/>
              <a:gd name="T30" fmla="*/ 4 w 8"/>
              <a:gd name="T31" fmla="*/ 144 h 168"/>
              <a:gd name="T32" fmla="*/ 0 w 8"/>
              <a:gd name="T33" fmla="*/ 148 h 168"/>
              <a:gd name="T34" fmla="*/ 4 w 8"/>
              <a:gd name="T35" fmla="*/ 152 h 168"/>
              <a:gd name="T36" fmla="*/ 8 w 8"/>
              <a:gd name="T37" fmla="*/ 148 h 168"/>
              <a:gd name="T38" fmla="*/ 4 w 8"/>
              <a:gd name="T39" fmla="*/ 144 h 168"/>
              <a:gd name="T40" fmla="*/ 4 w 8"/>
              <a:gd name="T41" fmla="*/ 8 h 168"/>
              <a:gd name="T42" fmla="*/ 8 w 8"/>
              <a:gd name="T43" fmla="*/ 4 h 168"/>
              <a:gd name="T44" fmla="*/ 4 w 8"/>
              <a:gd name="T45" fmla="*/ 0 h 168"/>
              <a:gd name="T46" fmla="*/ 0 w 8"/>
              <a:gd name="T47" fmla="*/ 4 h 168"/>
              <a:gd name="T48" fmla="*/ 4 w 8"/>
              <a:gd name="T49" fmla="*/ 8 h 168"/>
              <a:gd name="T50" fmla="*/ 4 w 8"/>
              <a:gd name="T51" fmla="*/ 96 h 168"/>
              <a:gd name="T52" fmla="*/ 0 w 8"/>
              <a:gd name="T53" fmla="*/ 100 h 168"/>
              <a:gd name="T54" fmla="*/ 4 w 8"/>
              <a:gd name="T55" fmla="*/ 104 h 168"/>
              <a:gd name="T56" fmla="*/ 8 w 8"/>
              <a:gd name="T57" fmla="*/ 100 h 168"/>
              <a:gd name="T58" fmla="*/ 4 w 8"/>
              <a:gd name="T59" fmla="*/ 96 h 168"/>
              <a:gd name="T60" fmla="*/ 4 w 8"/>
              <a:gd name="T61" fmla="*/ 80 h 168"/>
              <a:gd name="T62" fmla="*/ 0 w 8"/>
              <a:gd name="T63" fmla="*/ 84 h 168"/>
              <a:gd name="T64" fmla="*/ 4 w 8"/>
              <a:gd name="T65" fmla="*/ 88 h 168"/>
              <a:gd name="T66" fmla="*/ 8 w 8"/>
              <a:gd name="T67" fmla="*/ 84 h 168"/>
              <a:gd name="T68" fmla="*/ 4 w 8"/>
              <a:gd name="T69" fmla="*/ 80 h 168"/>
              <a:gd name="T70" fmla="*/ 4 w 8"/>
              <a:gd name="T71" fmla="*/ 32 h 168"/>
              <a:gd name="T72" fmla="*/ 0 w 8"/>
              <a:gd name="T73" fmla="*/ 36 h 168"/>
              <a:gd name="T74" fmla="*/ 4 w 8"/>
              <a:gd name="T75" fmla="*/ 40 h 168"/>
              <a:gd name="T76" fmla="*/ 8 w 8"/>
              <a:gd name="T77" fmla="*/ 36 h 168"/>
              <a:gd name="T78" fmla="*/ 4 w 8"/>
              <a:gd name="T79" fmla="*/ 32 h 168"/>
              <a:gd name="T80" fmla="*/ 4 w 8"/>
              <a:gd name="T81" fmla="*/ 16 h 168"/>
              <a:gd name="T82" fmla="*/ 0 w 8"/>
              <a:gd name="T83" fmla="*/ 20 h 168"/>
              <a:gd name="T84" fmla="*/ 4 w 8"/>
              <a:gd name="T85" fmla="*/ 24 h 168"/>
              <a:gd name="T86" fmla="*/ 8 w 8"/>
              <a:gd name="T87" fmla="*/ 20 h 168"/>
              <a:gd name="T88" fmla="*/ 4 w 8"/>
              <a:gd name="T89" fmla="*/ 16 h 168"/>
              <a:gd name="T90" fmla="*/ 4 w 8"/>
              <a:gd name="T91" fmla="*/ 64 h 168"/>
              <a:gd name="T92" fmla="*/ 0 w 8"/>
              <a:gd name="T93" fmla="*/ 68 h 168"/>
              <a:gd name="T94" fmla="*/ 4 w 8"/>
              <a:gd name="T95" fmla="*/ 72 h 168"/>
              <a:gd name="T96" fmla="*/ 8 w 8"/>
              <a:gd name="T97" fmla="*/ 68 h 168"/>
              <a:gd name="T98" fmla="*/ 4 w 8"/>
              <a:gd name="T99" fmla="*/ 64 h 168"/>
              <a:gd name="T100" fmla="*/ 4 w 8"/>
              <a:gd name="T101" fmla="*/ 48 h 168"/>
              <a:gd name="T102" fmla="*/ 0 w 8"/>
              <a:gd name="T103" fmla="*/ 52 h 168"/>
              <a:gd name="T104" fmla="*/ 4 w 8"/>
              <a:gd name="T105" fmla="*/ 56 h 168"/>
              <a:gd name="T106" fmla="*/ 8 w 8"/>
              <a:gd name="T107" fmla="*/ 52 h 168"/>
              <a:gd name="T108" fmla="*/ 4 w 8"/>
              <a:gd name="T109" fmla="*/ 4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" h="168">
                <a:moveTo>
                  <a:pt x="4" y="112"/>
                </a:moveTo>
                <a:cubicBezTo>
                  <a:pt x="2" y="112"/>
                  <a:pt x="0" y="114"/>
                  <a:pt x="0" y="116"/>
                </a:cubicBezTo>
                <a:cubicBezTo>
                  <a:pt x="0" y="118"/>
                  <a:pt x="2" y="120"/>
                  <a:pt x="4" y="120"/>
                </a:cubicBezTo>
                <a:cubicBezTo>
                  <a:pt x="6" y="120"/>
                  <a:pt x="8" y="118"/>
                  <a:pt x="8" y="116"/>
                </a:cubicBezTo>
                <a:cubicBezTo>
                  <a:pt x="8" y="114"/>
                  <a:pt x="6" y="112"/>
                  <a:pt x="4" y="112"/>
                </a:cubicBezTo>
                <a:close/>
                <a:moveTo>
                  <a:pt x="4" y="128"/>
                </a:moveTo>
                <a:cubicBezTo>
                  <a:pt x="2" y="128"/>
                  <a:pt x="0" y="130"/>
                  <a:pt x="0" y="132"/>
                </a:cubicBezTo>
                <a:cubicBezTo>
                  <a:pt x="0" y="134"/>
                  <a:pt x="2" y="136"/>
                  <a:pt x="4" y="136"/>
                </a:cubicBezTo>
                <a:cubicBezTo>
                  <a:pt x="6" y="136"/>
                  <a:pt x="8" y="134"/>
                  <a:pt x="8" y="132"/>
                </a:cubicBezTo>
                <a:cubicBezTo>
                  <a:pt x="8" y="130"/>
                  <a:pt x="6" y="128"/>
                  <a:pt x="4" y="128"/>
                </a:cubicBezTo>
                <a:close/>
                <a:moveTo>
                  <a:pt x="4" y="160"/>
                </a:moveTo>
                <a:cubicBezTo>
                  <a:pt x="2" y="160"/>
                  <a:pt x="0" y="162"/>
                  <a:pt x="0" y="164"/>
                </a:cubicBezTo>
                <a:cubicBezTo>
                  <a:pt x="0" y="166"/>
                  <a:pt x="2" y="168"/>
                  <a:pt x="4" y="168"/>
                </a:cubicBezTo>
                <a:cubicBezTo>
                  <a:pt x="6" y="168"/>
                  <a:pt x="8" y="166"/>
                  <a:pt x="8" y="164"/>
                </a:cubicBezTo>
                <a:cubicBezTo>
                  <a:pt x="8" y="162"/>
                  <a:pt x="6" y="160"/>
                  <a:pt x="4" y="160"/>
                </a:cubicBezTo>
                <a:close/>
                <a:moveTo>
                  <a:pt x="4" y="144"/>
                </a:moveTo>
                <a:cubicBezTo>
                  <a:pt x="2" y="144"/>
                  <a:pt x="0" y="146"/>
                  <a:pt x="0" y="148"/>
                </a:cubicBezTo>
                <a:cubicBezTo>
                  <a:pt x="0" y="150"/>
                  <a:pt x="2" y="152"/>
                  <a:pt x="4" y="152"/>
                </a:cubicBezTo>
                <a:cubicBezTo>
                  <a:pt x="6" y="152"/>
                  <a:pt x="8" y="150"/>
                  <a:pt x="8" y="148"/>
                </a:cubicBezTo>
                <a:cubicBezTo>
                  <a:pt x="8" y="146"/>
                  <a:pt x="6" y="144"/>
                  <a:pt x="4" y="144"/>
                </a:cubicBezTo>
                <a:close/>
                <a:moveTo>
                  <a:pt x="4" y="8"/>
                </a:moveTo>
                <a:cubicBezTo>
                  <a:pt x="6" y="8"/>
                  <a:pt x="8" y="6"/>
                  <a:pt x="8" y="4"/>
                </a:cubicBezTo>
                <a:cubicBezTo>
                  <a:pt x="8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lose/>
                <a:moveTo>
                  <a:pt x="4" y="96"/>
                </a:moveTo>
                <a:cubicBezTo>
                  <a:pt x="2" y="96"/>
                  <a:pt x="0" y="98"/>
                  <a:pt x="0" y="100"/>
                </a:cubicBezTo>
                <a:cubicBezTo>
                  <a:pt x="0" y="102"/>
                  <a:pt x="2" y="104"/>
                  <a:pt x="4" y="104"/>
                </a:cubicBezTo>
                <a:cubicBezTo>
                  <a:pt x="6" y="104"/>
                  <a:pt x="8" y="102"/>
                  <a:pt x="8" y="100"/>
                </a:cubicBezTo>
                <a:cubicBezTo>
                  <a:pt x="8" y="98"/>
                  <a:pt x="6" y="96"/>
                  <a:pt x="4" y="96"/>
                </a:cubicBezTo>
                <a:close/>
                <a:moveTo>
                  <a:pt x="4" y="80"/>
                </a:moveTo>
                <a:cubicBezTo>
                  <a:pt x="2" y="80"/>
                  <a:pt x="0" y="82"/>
                  <a:pt x="0" y="84"/>
                </a:cubicBezTo>
                <a:cubicBezTo>
                  <a:pt x="0" y="86"/>
                  <a:pt x="2" y="88"/>
                  <a:pt x="4" y="88"/>
                </a:cubicBezTo>
                <a:cubicBezTo>
                  <a:pt x="6" y="88"/>
                  <a:pt x="8" y="86"/>
                  <a:pt x="8" y="84"/>
                </a:cubicBezTo>
                <a:cubicBezTo>
                  <a:pt x="8" y="82"/>
                  <a:pt x="6" y="80"/>
                  <a:pt x="4" y="80"/>
                </a:cubicBezTo>
                <a:close/>
                <a:moveTo>
                  <a:pt x="4" y="32"/>
                </a:moveTo>
                <a:cubicBezTo>
                  <a:pt x="2" y="32"/>
                  <a:pt x="0" y="34"/>
                  <a:pt x="0" y="36"/>
                </a:cubicBezTo>
                <a:cubicBezTo>
                  <a:pt x="0" y="38"/>
                  <a:pt x="2" y="40"/>
                  <a:pt x="4" y="40"/>
                </a:cubicBezTo>
                <a:cubicBezTo>
                  <a:pt x="6" y="40"/>
                  <a:pt x="8" y="38"/>
                  <a:pt x="8" y="36"/>
                </a:cubicBezTo>
                <a:cubicBezTo>
                  <a:pt x="8" y="34"/>
                  <a:pt x="6" y="32"/>
                  <a:pt x="4" y="32"/>
                </a:cubicBezTo>
                <a:close/>
                <a:moveTo>
                  <a:pt x="4" y="16"/>
                </a:moveTo>
                <a:cubicBezTo>
                  <a:pt x="2" y="16"/>
                  <a:pt x="0" y="18"/>
                  <a:pt x="0" y="20"/>
                </a:cubicBezTo>
                <a:cubicBezTo>
                  <a:pt x="0" y="22"/>
                  <a:pt x="2" y="24"/>
                  <a:pt x="4" y="24"/>
                </a:cubicBezTo>
                <a:cubicBezTo>
                  <a:pt x="6" y="24"/>
                  <a:pt x="8" y="22"/>
                  <a:pt x="8" y="20"/>
                </a:cubicBezTo>
                <a:cubicBezTo>
                  <a:pt x="8" y="18"/>
                  <a:pt x="6" y="16"/>
                  <a:pt x="4" y="16"/>
                </a:cubicBezTo>
                <a:close/>
                <a:moveTo>
                  <a:pt x="4" y="64"/>
                </a:moveTo>
                <a:cubicBezTo>
                  <a:pt x="2" y="64"/>
                  <a:pt x="0" y="66"/>
                  <a:pt x="0" y="68"/>
                </a:cubicBezTo>
                <a:cubicBezTo>
                  <a:pt x="0" y="70"/>
                  <a:pt x="2" y="72"/>
                  <a:pt x="4" y="72"/>
                </a:cubicBezTo>
                <a:cubicBezTo>
                  <a:pt x="6" y="72"/>
                  <a:pt x="8" y="70"/>
                  <a:pt x="8" y="68"/>
                </a:cubicBezTo>
                <a:cubicBezTo>
                  <a:pt x="8" y="66"/>
                  <a:pt x="6" y="64"/>
                  <a:pt x="4" y="64"/>
                </a:cubicBezTo>
                <a:close/>
                <a:moveTo>
                  <a:pt x="4" y="48"/>
                </a:moveTo>
                <a:cubicBezTo>
                  <a:pt x="2" y="48"/>
                  <a:pt x="0" y="50"/>
                  <a:pt x="0" y="52"/>
                </a:cubicBezTo>
                <a:cubicBezTo>
                  <a:pt x="0" y="54"/>
                  <a:pt x="2" y="56"/>
                  <a:pt x="4" y="56"/>
                </a:cubicBezTo>
                <a:cubicBezTo>
                  <a:pt x="6" y="56"/>
                  <a:pt x="8" y="54"/>
                  <a:pt x="8" y="52"/>
                </a:cubicBezTo>
                <a:cubicBezTo>
                  <a:pt x="8" y="50"/>
                  <a:pt x="6" y="48"/>
                  <a:pt x="4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Freeform 41"/>
          <p:cNvSpPr>
            <a:spLocks noEditPoints="1"/>
          </p:cNvSpPr>
          <p:nvPr/>
        </p:nvSpPr>
        <p:spPr bwMode="auto">
          <a:xfrm>
            <a:off x="1026695" y="2438400"/>
            <a:ext cx="2226392" cy="2183694"/>
          </a:xfrm>
          <a:custGeom>
            <a:avLst/>
            <a:gdLst>
              <a:gd name="T0" fmla="*/ 514 w 548"/>
              <a:gd name="T1" fmla="*/ 163 h 537"/>
              <a:gd name="T2" fmla="*/ 314 w 548"/>
              <a:gd name="T3" fmla="*/ 17 h 537"/>
              <a:gd name="T4" fmla="*/ 234 w 548"/>
              <a:gd name="T5" fmla="*/ 17 h 537"/>
              <a:gd name="T6" fmla="*/ 34 w 548"/>
              <a:gd name="T7" fmla="*/ 163 h 537"/>
              <a:gd name="T8" fmla="*/ 9 w 548"/>
              <a:gd name="T9" fmla="*/ 239 h 537"/>
              <a:gd name="T10" fmla="*/ 85 w 548"/>
              <a:gd name="T11" fmla="*/ 474 h 537"/>
              <a:gd name="T12" fmla="*/ 150 w 548"/>
              <a:gd name="T13" fmla="*/ 521 h 537"/>
              <a:gd name="T14" fmla="*/ 258 w 548"/>
              <a:gd name="T15" fmla="*/ 521 h 537"/>
              <a:gd name="T16" fmla="*/ 274 w 548"/>
              <a:gd name="T17" fmla="*/ 537 h 537"/>
              <a:gd name="T18" fmla="*/ 290 w 548"/>
              <a:gd name="T19" fmla="*/ 521 h 537"/>
              <a:gd name="T20" fmla="*/ 398 w 548"/>
              <a:gd name="T21" fmla="*/ 521 h 537"/>
              <a:gd name="T22" fmla="*/ 463 w 548"/>
              <a:gd name="T23" fmla="*/ 474 h 537"/>
              <a:gd name="T24" fmla="*/ 539 w 548"/>
              <a:gd name="T25" fmla="*/ 239 h 537"/>
              <a:gd name="T26" fmla="*/ 514 w 548"/>
              <a:gd name="T27" fmla="*/ 163 h 537"/>
              <a:gd name="T28" fmla="*/ 274 w 548"/>
              <a:gd name="T29" fmla="*/ 533 h 537"/>
              <a:gd name="T30" fmla="*/ 262 w 548"/>
              <a:gd name="T31" fmla="*/ 521 h 537"/>
              <a:gd name="T32" fmla="*/ 274 w 548"/>
              <a:gd name="T33" fmla="*/ 510 h 537"/>
              <a:gd name="T34" fmla="*/ 286 w 548"/>
              <a:gd name="T35" fmla="*/ 521 h 537"/>
              <a:gd name="T36" fmla="*/ 274 w 548"/>
              <a:gd name="T37" fmla="*/ 533 h 537"/>
              <a:gd name="T38" fmla="*/ 443 w 548"/>
              <a:gd name="T39" fmla="*/ 447 h 537"/>
              <a:gd name="T40" fmla="*/ 378 w 548"/>
              <a:gd name="T41" fmla="*/ 494 h 537"/>
              <a:gd name="T42" fmla="*/ 170 w 548"/>
              <a:gd name="T43" fmla="*/ 494 h 537"/>
              <a:gd name="T44" fmla="*/ 105 w 548"/>
              <a:gd name="T45" fmla="*/ 447 h 537"/>
              <a:gd name="T46" fmla="*/ 52 w 548"/>
              <a:gd name="T47" fmla="*/ 283 h 537"/>
              <a:gd name="T48" fmla="*/ 496 w 548"/>
              <a:gd name="T49" fmla="*/ 283 h 537"/>
              <a:gd name="T50" fmla="*/ 443 w 548"/>
              <a:gd name="T51" fmla="*/ 447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48" h="537">
                <a:moveTo>
                  <a:pt x="514" y="163"/>
                </a:moveTo>
                <a:cubicBezTo>
                  <a:pt x="314" y="17"/>
                  <a:pt x="314" y="17"/>
                  <a:pt x="314" y="17"/>
                </a:cubicBezTo>
                <a:cubicBezTo>
                  <a:pt x="290" y="0"/>
                  <a:pt x="258" y="0"/>
                  <a:pt x="234" y="17"/>
                </a:cubicBezTo>
                <a:cubicBezTo>
                  <a:pt x="34" y="163"/>
                  <a:pt x="34" y="163"/>
                  <a:pt x="34" y="163"/>
                </a:cubicBezTo>
                <a:cubicBezTo>
                  <a:pt x="10" y="180"/>
                  <a:pt x="0" y="211"/>
                  <a:pt x="9" y="239"/>
                </a:cubicBezTo>
                <a:cubicBezTo>
                  <a:pt x="85" y="474"/>
                  <a:pt x="85" y="474"/>
                  <a:pt x="85" y="474"/>
                </a:cubicBezTo>
                <a:cubicBezTo>
                  <a:pt x="95" y="503"/>
                  <a:pt x="121" y="521"/>
                  <a:pt x="150" y="521"/>
                </a:cubicBezTo>
                <a:cubicBezTo>
                  <a:pt x="258" y="521"/>
                  <a:pt x="258" y="521"/>
                  <a:pt x="258" y="521"/>
                </a:cubicBezTo>
                <a:cubicBezTo>
                  <a:pt x="258" y="530"/>
                  <a:pt x="265" y="537"/>
                  <a:pt x="274" y="537"/>
                </a:cubicBezTo>
                <a:cubicBezTo>
                  <a:pt x="283" y="537"/>
                  <a:pt x="290" y="530"/>
                  <a:pt x="290" y="521"/>
                </a:cubicBezTo>
                <a:cubicBezTo>
                  <a:pt x="398" y="521"/>
                  <a:pt x="398" y="521"/>
                  <a:pt x="398" y="521"/>
                </a:cubicBezTo>
                <a:cubicBezTo>
                  <a:pt x="427" y="521"/>
                  <a:pt x="454" y="503"/>
                  <a:pt x="463" y="474"/>
                </a:cubicBezTo>
                <a:cubicBezTo>
                  <a:pt x="539" y="239"/>
                  <a:pt x="539" y="239"/>
                  <a:pt x="539" y="239"/>
                </a:cubicBezTo>
                <a:cubicBezTo>
                  <a:pt x="548" y="211"/>
                  <a:pt x="538" y="180"/>
                  <a:pt x="514" y="163"/>
                </a:cubicBezTo>
                <a:close/>
                <a:moveTo>
                  <a:pt x="274" y="533"/>
                </a:moveTo>
                <a:cubicBezTo>
                  <a:pt x="268" y="533"/>
                  <a:pt x="262" y="528"/>
                  <a:pt x="262" y="521"/>
                </a:cubicBezTo>
                <a:cubicBezTo>
                  <a:pt x="262" y="515"/>
                  <a:pt x="268" y="510"/>
                  <a:pt x="274" y="510"/>
                </a:cubicBezTo>
                <a:cubicBezTo>
                  <a:pt x="280" y="510"/>
                  <a:pt x="286" y="515"/>
                  <a:pt x="286" y="521"/>
                </a:cubicBezTo>
                <a:cubicBezTo>
                  <a:pt x="286" y="528"/>
                  <a:pt x="280" y="533"/>
                  <a:pt x="274" y="533"/>
                </a:cubicBezTo>
                <a:close/>
                <a:moveTo>
                  <a:pt x="443" y="447"/>
                </a:moveTo>
                <a:cubicBezTo>
                  <a:pt x="434" y="475"/>
                  <a:pt x="407" y="494"/>
                  <a:pt x="378" y="494"/>
                </a:cubicBezTo>
                <a:cubicBezTo>
                  <a:pt x="170" y="494"/>
                  <a:pt x="170" y="494"/>
                  <a:pt x="170" y="494"/>
                </a:cubicBezTo>
                <a:cubicBezTo>
                  <a:pt x="141" y="494"/>
                  <a:pt x="115" y="475"/>
                  <a:pt x="105" y="447"/>
                </a:cubicBezTo>
                <a:cubicBezTo>
                  <a:pt x="52" y="283"/>
                  <a:pt x="52" y="283"/>
                  <a:pt x="52" y="283"/>
                </a:cubicBezTo>
                <a:cubicBezTo>
                  <a:pt x="496" y="283"/>
                  <a:pt x="496" y="283"/>
                  <a:pt x="496" y="283"/>
                </a:cubicBezTo>
                <a:lnTo>
                  <a:pt x="443" y="447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Freeform 42"/>
          <p:cNvSpPr>
            <a:spLocks noEditPoints="1"/>
          </p:cNvSpPr>
          <p:nvPr/>
        </p:nvSpPr>
        <p:spPr bwMode="auto">
          <a:xfrm>
            <a:off x="3627202" y="2438400"/>
            <a:ext cx="2232491" cy="2183694"/>
          </a:xfrm>
          <a:custGeom>
            <a:avLst/>
            <a:gdLst>
              <a:gd name="T0" fmla="*/ 515 w 549"/>
              <a:gd name="T1" fmla="*/ 163 h 537"/>
              <a:gd name="T2" fmla="*/ 315 w 549"/>
              <a:gd name="T3" fmla="*/ 17 h 537"/>
              <a:gd name="T4" fmla="*/ 235 w 549"/>
              <a:gd name="T5" fmla="*/ 17 h 537"/>
              <a:gd name="T6" fmla="*/ 34 w 549"/>
              <a:gd name="T7" fmla="*/ 163 h 537"/>
              <a:gd name="T8" fmla="*/ 10 w 549"/>
              <a:gd name="T9" fmla="*/ 239 h 537"/>
              <a:gd name="T10" fmla="*/ 86 w 549"/>
              <a:gd name="T11" fmla="*/ 474 h 537"/>
              <a:gd name="T12" fmla="*/ 151 w 549"/>
              <a:gd name="T13" fmla="*/ 521 h 537"/>
              <a:gd name="T14" fmla="*/ 259 w 549"/>
              <a:gd name="T15" fmla="*/ 521 h 537"/>
              <a:gd name="T16" fmla="*/ 275 w 549"/>
              <a:gd name="T17" fmla="*/ 537 h 537"/>
              <a:gd name="T18" fmla="*/ 290 w 549"/>
              <a:gd name="T19" fmla="*/ 521 h 537"/>
              <a:gd name="T20" fmla="*/ 399 w 549"/>
              <a:gd name="T21" fmla="*/ 521 h 537"/>
              <a:gd name="T22" fmla="*/ 463 w 549"/>
              <a:gd name="T23" fmla="*/ 474 h 537"/>
              <a:gd name="T24" fmla="*/ 540 w 549"/>
              <a:gd name="T25" fmla="*/ 239 h 537"/>
              <a:gd name="T26" fmla="*/ 515 w 549"/>
              <a:gd name="T27" fmla="*/ 163 h 537"/>
              <a:gd name="T28" fmla="*/ 275 w 549"/>
              <a:gd name="T29" fmla="*/ 533 h 537"/>
              <a:gd name="T30" fmla="*/ 263 w 549"/>
              <a:gd name="T31" fmla="*/ 521 h 537"/>
              <a:gd name="T32" fmla="*/ 275 w 549"/>
              <a:gd name="T33" fmla="*/ 510 h 537"/>
              <a:gd name="T34" fmla="*/ 286 w 549"/>
              <a:gd name="T35" fmla="*/ 521 h 537"/>
              <a:gd name="T36" fmla="*/ 275 w 549"/>
              <a:gd name="T37" fmla="*/ 533 h 537"/>
              <a:gd name="T38" fmla="*/ 443 w 549"/>
              <a:gd name="T39" fmla="*/ 447 h 537"/>
              <a:gd name="T40" fmla="*/ 379 w 549"/>
              <a:gd name="T41" fmla="*/ 494 h 537"/>
              <a:gd name="T42" fmla="*/ 171 w 549"/>
              <a:gd name="T43" fmla="*/ 494 h 537"/>
              <a:gd name="T44" fmla="*/ 106 w 549"/>
              <a:gd name="T45" fmla="*/ 447 h 537"/>
              <a:gd name="T46" fmla="*/ 53 w 549"/>
              <a:gd name="T47" fmla="*/ 283 h 537"/>
              <a:gd name="T48" fmla="*/ 497 w 549"/>
              <a:gd name="T49" fmla="*/ 283 h 537"/>
              <a:gd name="T50" fmla="*/ 443 w 549"/>
              <a:gd name="T51" fmla="*/ 447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49" h="537">
                <a:moveTo>
                  <a:pt x="515" y="163"/>
                </a:moveTo>
                <a:cubicBezTo>
                  <a:pt x="315" y="17"/>
                  <a:pt x="315" y="17"/>
                  <a:pt x="315" y="17"/>
                </a:cubicBezTo>
                <a:cubicBezTo>
                  <a:pt x="291" y="0"/>
                  <a:pt x="259" y="0"/>
                  <a:pt x="235" y="17"/>
                </a:cubicBezTo>
                <a:cubicBezTo>
                  <a:pt x="34" y="163"/>
                  <a:pt x="34" y="163"/>
                  <a:pt x="34" y="163"/>
                </a:cubicBezTo>
                <a:cubicBezTo>
                  <a:pt x="10" y="180"/>
                  <a:pt x="0" y="211"/>
                  <a:pt x="10" y="239"/>
                </a:cubicBezTo>
                <a:cubicBezTo>
                  <a:pt x="86" y="474"/>
                  <a:pt x="86" y="474"/>
                  <a:pt x="86" y="474"/>
                </a:cubicBezTo>
                <a:cubicBezTo>
                  <a:pt x="95" y="503"/>
                  <a:pt x="121" y="521"/>
                  <a:pt x="151" y="521"/>
                </a:cubicBezTo>
                <a:cubicBezTo>
                  <a:pt x="259" y="521"/>
                  <a:pt x="259" y="521"/>
                  <a:pt x="259" y="521"/>
                </a:cubicBezTo>
                <a:cubicBezTo>
                  <a:pt x="259" y="530"/>
                  <a:pt x="266" y="537"/>
                  <a:pt x="275" y="537"/>
                </a:cubicBezTo>
                <a:cubicBezTo>
                  <a:pt x="283" y="537"/>
                  <a:pt x="290" y="530"/>
                  <a:pt x="290" y="521"/>
                </a:cubicBezTo>
                <a:cubicBezTo>
                  <a:pt x="399" y="521"/>
                  <a:pt x="399" y="521"/>
                  <a:pt x="399" y="521"/>
                </a:cubicBezTo>
                <a:cubicBezTo>
                  <a:pt x="428" y="521"/>
                  <a:pt x="454" y="503"/>
                  <a:pt x="463" y="474"/>
                </a:cubicBezTo>
                <a:cubicBezTo>
                  <a:pt x="540" y="239"/>
                  <a:pt x="540" y="239"/>
                  <a:pt x="540" y="239"/>
                </a:cubicBezTo>
                <a:cubicBezTo>
                  <a:pt x="549" y="211"/>
                  <a:pt x="539" y="180"/>
                  <a:pt x="515" y="163"/>
                </a:cubicBezTo>
                <a:close/>
                <a:moveTo>
                  <a:pt x="275" y="533"/>
                </a:moveTo>
                <a:cubicBezTo>
                  <a:pt x="268" y="533"/>
                  <a:pt x="263" y="528"/>
                  <a:pt x="263" y="521"/>
                </a:cubicBezTo>
                <a:cubicBezTo>
                  <a:pt x="263" y="515"/>
                  <a:pt x="268" y="510"/>
                  <a:pt x="275" y="510"/>
                </a:cubicBezTo>
                <a:cubicBezTo>
                  <a:pt x="281" y="510"/>
                  <a:pt x="286" y="515"/>
                  <a:pt x="286" y="521"/>
                </a:cubicBezTo>
                <a:cubicBezTo>
                  <a:pt x="286" y="528"/>
                  <a:pt x="281" y="533"/>
                  <a:pt x="275" y="533"/>
                </a:cubicBezTo>
                <a:close/>
                <a:moveTo>
                  <a:pt x="443" y="447"/>
                </a:moveTo>
                <a:cubicBezTo>
                  <a:pt x="434" y="475"/>
                  <a:pt x="408" y="494"/>
                  <a:pt x="379" y="494"/>
                </a:cubicBezTo>
                <a:cubicBezTo>
                  <a:pt x="171" y="494"/>
                  <a:pt x="171" y="494"/>
                  <a:pt x="171" y="494"/>
                </a:cubicBezTo>
                <a:cubicBezTo>
                  <a:pt x="141" y="494"/>
                  <a:pt x="115" y="475"/>
                  <a:pt x="106" y="447"/>
                </a:cubicBezTo>
                <a:cubicBezTo>
                  <a:pt x="53" y="283"/>
                  <a:pt x="53" y="283"/>
                  <a:pt x="53" y="283"/>
                </a:cubicBezTo>
                <a:cubicBezTo>
                  <a:pt x="497" y="283"/>
                  <a:pt x="497" y="283"/>
                  <a:pt x="497" y="283"/>
                </a:cubicBezTo>
                <a:lnTo>
                  <a:pt x="443" y="447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Freeform 43"/>
          <p:cNvSpPr>
            <a:spLocks noEditPoints="1"/>
          </p:cNvSpPr>
          <p:nvPr/>
        </p:nvSpPr>
        <p:spPr bwMode="auto">
          <a:xfrm>
            <a:off x="6233809" y="2438400"/>
            <a:ext cx="2232491" cy="2183694"/>
          </a:xfrm>
          <a:custGeom>
            <a:avLst/>
            <a:gdLst>
              <a:gd name="T0" fmla="*/ 515 w 549"/>
              <a:gd name="T1" fmla="*/ 163 h 537"/>
              <a:gd name="T2" fmla="*/ 314 w 549"/>
              <a:gd name="T3" fmla="*/ 17 h 537"/>
              <a:gd name="T4" fmla="*/ 234 w 549"/>
              <a:gd name="T5" fmla="*/ 17 h 537"/>
              <a:gd name="T6" fmla="*/ 34 w 549"/>
              <a:gd name="T7" fmla="*/ 163 h 537"/>
              <a:gd name="T8" fmla="*/ 9 w 549"/>
              <a:gd name="T9" fmla="*/ 239 h 537"/>
              <a:gd name="T10" fmla="*/ 86 w 549"/>
              <a:gd name="T11" fmla="*/ 474 h 537"/>
              <a:gd name="T12" fmla="*/ 150 w 549"/>
              <a:gd name="T13" fmla="*/ 521 h 537"/>
              <a:gd name="T14" fmla="*/ 259 w 549"/>
              <a:gd name="T15" fmla="*/ 521 h 537"/>
              <a:gd name="T16" fmla="*/ 274 w 549"/>
              <a:gd name="T17" fmla="*/ 537 h 537"/>
              <a:gd name="T18" fmla="*/ 290 w 549"/>
              <a:gd name="T19" fmla="*/ 521 h 537"/>
              <a:gd name="T20" fmla="*/ 398 w 549"/>
              <a:gd name="T21" fmla="*/ 521 h 537"/>
              <a:gd name="T22" fmla="*/ 463 w 549"/>
              <a:gd name="T23" fmla="*/ 474 h 537"/>
              <a:gd name="T24" fmla="*/ 539 w 549"/>
              <a:gd name="T25" fmla="*/ 239 h 537"/>
              <a:gd name="T26" fmla="*/ 515 w 549"/>
              <a:gd name="T27" fmla="*/ 163 h 537"/>
              <a:gd name="T28" fmla="*/ 274 w 549"/>
              <a:gd name="T29" fmla="*/ 533 h 537"/>
              <a:gd name="T30" fmla="*/ 263 w 549"/>
              <a:gd name="T31" fmla="*/ 521 h 537"/>
              <a:gd name="T32" fmla="*/ 274 w 549"/>
              <a:gd name="T33" fmla="*/ 510 h 537"/>
              <a:gd name="T34" fmla="*/ 286 w 549"/>
              <a:gd name="T35" fmla="*/ 521 h 537"/>
              <a:gd name="T36" fmla="*/ 274 w 549"/>
              <a:gd name="T37" fmla="*/ 533 h 537"/>
              <a:gd name="T38" fmla="*/ 443 w 549"/>
              <a:gd name="T39" fmla="*/ 447 h 537"/>
              <a:gd name="T40" fmla="*/ 378 w 549"/>
              <a:gd name="T41" fmla="*/ 494 h 537"/>
              <a:gd name="T42" fmla="*/ 170 w 549"/>
              <a:gd name="T43" fmla="*/ 494 h 537"/>
              <a:gd name="T44" fmla="*/ 106 w 549"/>
              <a:gd name="T45" fmla="*/ 447 h 537"/>
              <a:gd name="T46" fmla="*/ 52 w 549"/>
              <a:gd name="T47" fmla="*/ 283 h 537"/>
              <a:gd name="T48" fmla="*/ 496 w 549"/>
              <a:gd name="T49" fmla="*/ 283 h 537"/>
              <a:gd name="T50" fmla="*/ 443 w 549"/>
              <a:gd name="T51" fmla="*/ 447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49" h="537">
                <a:moveTo>
                  <a:pt x="515" y="163"/>
                </a:moveTo>
                <a:cubicBezTo>
                  <a:pt x="314" y="17"/>
                  <a:pt x="314" y="17"/>
                  <a:pt x="314" y="17"/>
                </a:cubicBezTo>
                <a:cubicBezTo>
                  <a:pt x="290" y="0"/>
                  <a:pt x="258" y="0"/>
                  <a:pt x="234" y="17"/>
                </a:cubicBezTo>
                <a:cubicBezTo>
                  <a:pt x="34" y="163"/>
                  <a:pt x="34" y="163"/>
                  <a:pt x="34" y="163"/>
                </a:cubicBezTo>
                <a:cubicBezTo>
                  <a:pt x="10" y="180"/>
                  <a:pt x="0" y="211"/>
                  <a:pt x="9" y="239"/>
                </a:cubicBezTo>
                <a:cubicBezTo>
                  <a:pt x="86" y="474"/>
                  <a:pt x="86" y="474"/>
                  <a:pt x="86" y="474"/>
                </a:cubicBezTo>
                <a:cubicBezTo>
                  <a:pt x="95" y="503"/>
                  <a:pt x="121" y="521"/>
                  <a:pt x="150" y="521"/>
                </a:cubicBezTo>
                <a:cubicBezTo>
                  <a:pt x="259" y="521"/>
                  <a:pt x="259" y="521"/>
                  <a:pt x="259" y="521"/>
                </a:cubicBezTo>
                <a:cubicBezTo>
                  <a:pt x="259" y="530"/>
                  <a:pt x="266" y="537"/>
                  <a:pt x="274" y="537"/>
                </a:cubicBezTo>
                <a:cubicBezTo>
                  <a:pt x="283" y="537"/>
                  <a:pt x="290" y="530"/>
                  <a:pt x="290" y="521"/>
                </a:cubicBezTo>
                <a:cubicBezTo>
                  <a:pt x="398" y="521"/>
                  <a:pt x="398" y="521"/>
                  <a:pt x="398" y="521"/>
                </a:cubicBezTo>
                <a:cubicBezTo>
                  <a:pt x="428" y="521"/>
                  <a:pt x="454" y="503"/>
                  <a:pt x="463" y="474"/>
                </a:cubicBezTo>
                <a:cubicBezTo>
                  <a:pt x="539" y="239"/>
                  <a:pt x="539" y="239"/>
                  <a:pt x="539" y="239"/>
                </a:cubicBezTo>
                <a:cubicBezTo>
                  <a:pt x="549" y="211"/>
                  <a:pt x="539" y="180"/>
                  <a:pt x="515" y="163"/>
                </a:cubicBezTo>
                <a:close/>
                <a:moveTo>
                  <a:pt x="274" y="533"/>
                </a:moveTo>
                <a:cubicBezTo>
                  <a:pt x="268" y="533"/>
                  <a:pt x="263" y="528"/>
                  <a:pt x="263" y="521"/>
                </a:cubicBezTo>
                <a:cubicBezTo>
                  <a:pt x="263" y="515"/>
                  <a:pt x="268" y="510"/>
                  <a:pt x="274" y="510"/>
                </a:cubicBezTo>
                <a:cubicBezTo>
                  <a:pt x="281" y="510"/>
                  <a:pt x="286" y="515"/>
                  <a:pt x="286" y="521"/>
                </a:cubicBezTo>
                <a:cubicBezTo>
                  <a:pt x="286" y="528"/>
                  <a:pt x="281" y="533"/>
                  <a:pt x="274" y="533"/>
                </a:cubicBezTo>
                <a:close/>
                <a:moveTo>
                  <a:pt x="443" y="447"/>
                </a:moveTo>
                <a:cubicBezTo>
                  <a:pt x="434" y="475"/>
                  <a:pt x="408" y="494"/>
                  <a:pt x="378" y="494"/>
                </a:cubicBezTo>
                <a:cubicBezTo>
                  <a:pt x="170" y="494"/>
                  <a:pt x="170" y="494"/>
                  <a:pt x="170" y="494"/>
                </a:cubicBezTo>
                <a:cubicBezTo>
                  <a:pt x="141" y="494"/>
                  <a:pt x="115" y="475"/>
                  <a:pt x="106" y="447"/>
                </a:cubicBezTo>
                <a:cubicBezTo>
                  <a:pt x="52" y="283"/>
                  <a:pt x="52" y="283"/>
                  <a:pt x="52" y="283"/>
                </a:cubicBezTo>
                <a:cubicBezTo>
                  <a:pt x="496" y="283"/>
                  <a:pt x="496" y="283"/>
                  <a:pt x="496" y="283"/>
                </a:cubicBezTo>
                <a:lnTo>
                  <a:pt x="443" y="447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Freeform 44"/>
          <p:cNvSpPr>
            <a:spLocks noEditPoints="1"/>
          </p:cNvSpPr>
          <p:nvPr/>
        </p:nvSpPr>
        <p:spPr bwMode="auto">
          <a:xfrm>
            <a:off x="8840415" y="2438400"/>
            <a:ext cx="2226392" cy="2183694"/>
          </a:xfrm>
          <a:custGeom>
            <a:avLst/>
            <a:gdLst>
              <a:gd name="T0" fmla="*/ 514 w 548"/>
              <a:gd name="T1" fmla="*/ 163 h 537"/>
              <a:gd name="T2" fmla="*/ 314 w 548"/>
              <a:gd name="T3" fmla="*/ 17 h 537"/>
              <a:gd name="T4" fmla="*/ 234 w 548"/>
              <a:gd name="T5" fmla="*/ 17 h 537"/>
              <a:gd name="T6" fmla="*/ 34 w 548"/>
              <a:gd name="T7" fmla="*/ 163 h 537"/>
              <a:gd name="T8" fmla="*/ 9 w 548"/>
              <a:gd name="T9" fmla="*/ 239 h 537"/>
              <a:gd name="T10" fmla="*/ 85 w 548"/>
              <a:gd name="T11" fmla="*/ 474 h 537"/>
              <a:gd name="T12" fmla="*/ 150 w 548"/>
              <a:gd name="T13" fmla="*/ 521 h 537"/>
              <a:gd name="T14" fmla="*/ 258 w 548"/>
              <a:gd name="T15" fmla="*/ 521 h 537"/>
              <a:gd name="T16" fmla="*/ 274 w 548"/>
              <a:gd name="T17" fmla="*/ 537 h 537"/>
              <a:gd name="T18" fmla="*/ 290 w 548"/>
              <a:gd name="T19" fmla="*/ 521 h 537"/>
              <a:gd name="T20" fmla="*/ 398 w 548"/>
              <a:gd name="T21" fmla="*/ 521 h 537"/>
              <a:gd name="T22" fmla="*/ 463 w 548"/>
              <a:gd name="T23" fmla="*/ 474 h 537"/>
              <a:gd name="T24" fmla="*/ 539 w 548"/>
              <a:gd name="T25" fmla="*/ 239 h 537"/>
              <a:gd name="T26" fmla="*/ 514 w 548"/>
              <a:gd name="T27" fmla="*/ 163 h 537"/>
              <a:gd name="T28" fmla="*/ 274 w 548"/>
              <a:gd name="T29" fmla="*/ 533 h 537"/>
              <a:gd name="T30" fmla="*/ 262 w 548"/>
              <a:gd name="T31" fmla="*/ 521 h 537"/>
              <a:gd name="T32" fmla="*/ 274 w 548"/>
              <a:gd name="T33" fmla="*/ 510 h 537"/>
              <a:gd name="T34" fmla="*/ 286 w 548"/>
              <a:gd name="T35" fmla="*/ 521 h 537"/>
              <a:gd name="T36" fmla="*/ 274 w 548"/>
              <a:gd name="T37" fmla="*/ 533 h 537"/>
              <a:gd name="T38" fmla="*/ 443 w 548"/>
              <a:gd name="T39" fmla="*/ 447 h 537"/>
              <a:gd name="T40" fmla="*/ 378 w 548"/>
              <a:gd name="T41" fmla="*/ 494 h 537"/>
              <a:gd name="T42" fmla="*/ 170 w 548"/>
              <a:gd name="T43" fmla="*/ 494 h 537"/>
              <a:gd name="T44" fmla="*/ 105 w 548"/>
              <a:gd name="T45" fmla="*/ 447 h 537"/>
              <a:gd name="T46" fmla="*/ 52 w 548"/>
              <a:gd name="T47" fmla="*/ 283 h 537"/>
              <a:gd name="T48" fmla="*/ 496 w 548"/>
              <a:gd name="T49" fmla="*/ 283 h 537"/>
              <a:gd name="T50" fmla="*/ 443 w 548"/>
              <a:gd name="T51" fmla="*/ 447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48" h="537">
                <a:moveTo>
                  <a:pt x="514" y="163"/>
                </a:moveTo>
                <a:cubicBezTo>
                  <a:pt x="314" y="17"/>
                  <a:pt x="314" y="17"/>
                  <a:pt x="314" y="17"/>
                </a:cubicBezTo>
                <a:cubicBezTo>
                  <a:pt x="290" y="0"/>
                  <a:pt x="258" y="0"/>
                  <a:pt x="234" y="17"/>
                </a:cubicBezTo>
                <a:cubicBezTo>
                  <a:pt x="34" y="163"/>
                  <a:pt x="34" y="163"/>
                  <a:pt x="34" y="163"/>
                </a:cubicBezTo>
                <a:cubicBezTo>
                  <a:pt x="10" y="180"/>
                  <a:pt x="0" y="211"/>
                  <a:pt x="9" y="239"/>
                </a:cubicBezTo>
                <a:cubicBezTo>
                  <a:pt x="85" y="474"/>
                  <a:pt x="85" y="474"/>
                  <a:pt x="85" y="474"/>
                </a:cubicBezTo>
                <a:cubicBezTo>
                  <a:pt x="95" y="503"/>
                  <a:pt x="121" y="521"/>
                  <a:pt x="150" y="521"/>
                </a:cubicBezTo>
                <a:cubicBezTo>
                  <a:pt x="258" y="521"/>
                  <a:pt x="258" y="521"/>
                  <a:pt x="258" y="521"/>
                </a:cubicBezTo>
                <a:cubicBezTo>
                  <a:pt x="258" y="530"/>
                  <a:pt x="265" y="537"/>
                  <a:pt x="274" y="537"/>
                </a:cubicBezTo>
                <a:cubicBezTo>
                  <a:pt x="283" y="537"/>
                  <a:pt x="290" y="530"/>
                  <a:pt x="290" y="521"/>
                </a:cubicBezTo>
                <a:cubicBezTo>
                  <a:pt x="398" y="521"/>
                  <a:pt x="398" y="521"/>
                  <a:pt x="398" y="521"/>
                </a:cubicBezTo>
                <a:cubicBezTo>
                  <a:pt x="427" y="521"/>
                  <a:pt x="453" y="503"/>
                  <a:pt x="463" y="474"/>
                </a:cubicBezTo>
                <a:cubicBezTo>
                  <a:pt x="539" y="239"/>
                  <a:pt x="539" y="239"/>
                  <a:pt x="539" y="239"/>
                </a:cubicBezTo>
                <a:cubicBezTo>
                  <a:pt x="548" y="211"/>
                  <a:pt x="538" y="180"/>
                  <a:pt x="514" y="163"/>
                </a:cubicBezTo>
                <a:close/>
                <a:moveTo>
                  <a:pt x="274" y="533"/>
                </a:moveTo>
                <a:cubicBezTo>
                  <a:pt x="268" y="533"/>
                  <a:pt x="262" y="528"/>
                  <a:pt x="262" y="521"/>
                </a:cubicBezTo>
                <a:cubicBezTo>
                  <a:pt x="262" y="515"/>
                  <a:pt x="268" y="510"/>
                  <a:pt x="274" y="510"/>
                </a:cubicBezTo>
                <a:cubicBezTo>
                  <a:pt x="280" y="510"/>
                  <a:pt x="286" y="515"/>
                  <a:pt x="286" y="521"/>
                </a:cubicBezTo>
                <a:cubicBezTo>
                  <a:pt x="286" y="528"/>
                  <a:pt x="280" y="533"/>
                  <a:pt x="274" y="533"/>
                </a:cubicBezTo>
                <a:close/>
                <a:moveTo>
                  <a:pt x="443" y="447"/>
                </a:moveTo>
                <a:cubicBezTo>
                  <a:pt x="433" y="475"/>
                  <a:pt x="407" y="494"/>
                  <a:pt x="378" y="494"/>
                </a:cubicBezTo>
                <a:cubicBezTo>
                  <a:pt x="170" y="494"/>
                  <a:pt x="170" y="494"/>
                  <a:pt x="170" y="494"/>
                </a:cubicBezTo>
                <a:cubicBezTo>
                  <a:pt x="141" y="494"/>
                  <a:pt x="114" y="475"/>
                  <a:pt x="105" y="447"/>
                </a:cubicBezTo>
                <a:cubicBezTo>
                  <a:pt x="52" y="283"/>
                  <a:pt x="52" y="283"/>
                  <a:pt x="52" y="283"/>
                </a:cubicBezTo>
                <a:cubicBezTo>
                  <a:pt x="496" y="283"/>
                  <a:pt x="496" y="283"/>
                  <a:pt x="496" y="283"/>
                </a:cubicBezTo>
                <a:lnTo>
                  <a:pt x="443" y="447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Freeform 45"/>
          <p:cNvSpPr>
            <a:spLocks noEditPoints="1"/>
          </p:cNvSpPr>
          <p:nvPr/>
        </p:nvSpPr>
        <p:spPr bwMode="auto">
          <a:xfrm>
            <a:off x="4440495" y="2857245"/>
            <a:ext cx="601837" cy="512375"/>
          </a:xfrm>
          <a:custGeom>
            <a:avLst/>
            <a:gdLst>
              <a:gd name="T0" fmla="*/ 53 w 148"/>
              <a:gd name="T1" fmla="*/ 82 h 126"/>
              <a:gd name="T2" fmla="*/ 53 w 148"/>
              <a:gd name="T3" fmla="*/ 126 h 126"/>
              <a:gd name="T4" fmla="*/ 86 w 148"/>
              <a:gd name="T5" fmla="*/ 126 h 126"/>
              <a:gd name="T6" fmla="*/ 86 w 148"/>
              <a:gd name="T7" fmla="*/ 86 h 126"/>
              <a:gd name="T8" fmla="*/ 72 w 148"/>
              <a:gd name="T9" fmla="*/ 100 h 126"/>
              <a:gd name="T10" fmla="*/ 53 w 148"/>
              <a:gd name="T11" fmla="*/ 82 h 126"/>
              <a:gd name="T12" fmla="*/ 7 w 148"/>
              <a:gd name="T13" fmla="*/ 120 h 126"/>
              <a:gd name="T14" fmla="*/ 12 w 148"/>
              <a:gd name="T15" fmla="*/ 126 h 126"/>
              <a:gd name="T16" fmla="*/ 40 w 148"/>
              <a:gd name="T17" fmla="*/ 126 h 126"/>
              <a:gd name="T18" fmla="*/ 40 w 148"/>
              <a:gd name="T19" fmla="*/ 68 h 126"/>
              <a:gd name="T20" fmla="*/ 7 w 148"/>
              <a:gd name="T21" fmla="*/ 101 h 126"/>
              <a:gd name="T22" fmla="*/ 7 w 148"/>
              <a:gd name="T23" fmla="*/ 120 h 126"/>
              <a:gd name="T24" fmla="*/ 99 w 148"/>
              <a:gd name="T25" fmla="*/ 73 h 126"/>
              <a:gd name="T26" fmla="*/ 99 w 148"/>
              <a:gd name="T27" fmla="*/ 126 h 126"/>
              <a:gd name="T28" fmla="*/ 126 w 148"/>
              <a:gd name="T29" fmla="*/ 126 h 126"/>
              <a:gd name="T30" fmla="*/ 132 w 148"/>
              <a:gd name="T31" fmla="*/ 120 h 126"/>
              <a:gd name="T32" fmla="*/ 132 w 148"/>
              <a:gd name="T33" fmla="*/ 40 h 126"/>
              <a:gd name="T34" fmla="*/ 104 w 148"/>
              <a:gd name="T35" fmla="*/ 69 h 126"/>
              <a:gd name="T36" fmla="*/ 99 w 148"/>
              <a:gd name="T37" fmla="*/ 73 h 126"/>
              <a:gd name="T38" fmla="*/ 119 w 148"/>
              <a:gd name="T39" fmla="*/ 3 h 126"/>
              <a:gd name="T40" fmla="*/ 114 w 148"/>
              <a:gd name="T41" fmla="*/ 9 h 126"/>
              <a:gd name="T42" fmla="*/ 120 w 148"/>
              <a:gd name="T43" fmla="*/ 15 h 126"/>
              <a:gd name="T44" fmla="*/ 126 w 148"/>
              <a:gd name="T45" fmla="*/ 14 h 126"/>
              <a:gd name="T46" fmla="*/ 72 w 148"/>
              <a:gd name="T47" fmla="*/ 68 h 126"/>
              <a:gd name="T48" fmla="*/ 40 w 148"/>
              <a:gd name="T49" fmla="*/ 37 h 126"/>
              <a:gd name="T50" fmla="*/ 3 w 148"/>
              <a:gd name="T51" fmla="*/ 74 h 126"/>
              <a:gd name="T52" fmla="*/ 3 w 148"/>
              <a:gd name="T53" fmla="*/ 82 h 126"/>
              <a:gd name="T54" fmla="*/ 11 w 148"/>
              <a:gd name="T55" fmla="*/ 82 h 126"/>
              <a:gd name="T56" fmla="*/ 40 w 148"/>
              <a:gd name="T57" fmla="*/ 53 h 126"/>
              <a:gd name="T58" fmla="*/ 72 w 148"/>
              <a:gd name="T59" fmla="*/ 85 h 126"/>
              <a:gd name="T60" fmla="*/ 135 w 148"/>
              <a:gd name="T61" fmla="*/ 22 h 126"/>
              <a:gd name="T62" fmla="*/ 134 w 148"/>
              <a:gd name="T63" fmla="*/ 29 h 126"/>
              <a:gd name="T64" fmla="*/ 139 w 148"/>
              <a:gd name="T65" fmla="*/ 35 h 126"/>
              <a:gd name="T66" fmla="*/ 140 w 148"/>
              <a:gd name="T67" fmla="*/ 35 h 126"/>
              <a:gd name="T68" fmla="*/ 146 w 148"/>
              <a:gd name="T69" fmla="*/ 30 h 126"/>
              <a:gd name="T70" fmla="*/ 148 w 148"/>
              <a:gd name="T71" fmla="*/ 0 h 126"/>
              <a:gd name="T72" fmla="*/ 119 w 148"/>
              <a:gd name="T73" fmla="*/ 3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8" h="126">
                <a:moveTo>
                  <a:pt x="53" y="82"/>
                </a:moveTo>
                <a:cubicBezTo>
                  <a:pt x="53" y="126"/>
                  <a:pt x="53" y="126"/>
                  <a:pt x="53" y="126"/>
                </a:cubicBezTo>
                <a:cubicBezTo>
                  <a:pt x="86" y="126"/>
                  <a:pt x="86" y="126"/>
                  <a:pt x="86" y="126"/>
                </a:cubicBezTo>
                <a:cubicBezTo>
                  <a:pt x="86" y="86"/>
                  <a:pt x="86" y="86"/>
                  <a:pt x="86" y="86"/>
                </a:cubicBezTo>
                <a:cubicBezTo>
                  <a:pt x="72" y="100"/>
                  <a:pt x="72" y="100"/>
                  <a:pt x="72" y="100"/>
                </a:cubicBezTo>
                <a:lnTo>
                  <a:pt x="53" y="82"/>
                </a:lnTo>
                <a:close/>
                <a:moveTo>
                  <a:pt x="7" y="120"/>
                </a:moveTo>
                <a:cubicBezTo>
                  <a:pt x="7" y="123"/>
                  <a:pt x="9" y="126"/>
                  <a:pt x="12" y="126"/>
                </a:cubicBezTo>
                <a:cubicBezTo>
                  <a:pt x="40" y="126"/>
                  <a:pt x="40" y="126"/>
                  <a:pt x="40" y="126"/>
                </a:cubicBezTo>
                <a:cubicBezTo>
                  <a:pt x="40" y="68"/>
                  <a:pt x="40" y="68"/>
                  <a:pt x="40" y="68"/>
                </a:cubicBezTo>
                <a:cubicBezTo>
                  <a:pt x="7" y="101"/>
                  <a:pt x="7" y="101"/>
                  <a:pt x="7" y="101"/>
                </a:cubicBezTo>
                <a:lnTo>
                  <a:pt x="7" y="120"/>
                </a:lnTo>
                <a:close/>
                <a:moveTo>
                  <a:pt x="99" y="73"/>
                </a:moveTo>
                <a:cubicBezTo>
                  <a:pt x="99" y="126"/>
                  <a:pt x="99" y="126"/>
                  <a:pt x="99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29" y="126"/>
                  <a:pt x="132" y="123"/>
                  <a:pt x="132" y="120"/>
                </a:cubicBezTo>
                <a:cubicBezTo>
                  <a:pt x="132" y="40"/>
                  <a:pt x="132" y="40"/>
                  <a:pt x="132" y="40"/>
                </a:cubicBezTo>
                <a:cubicBezTo>
                  <a:pt x="104" y="69"/>
                  <a:pt x="104" y="69"/>
                  <a:pt x="104" y="69"/>
                </a:cubicBezTo>
                <a:lnTo>
                  <a:pt x="99" y="73"/>
                </a:lnTo>
                <a:close/>
                <a:moveTo>
                  <a:pt x="119" y="3"/>
                </a:moveTo>
                <a:cubicBezTo>
                  <a:pt x="116" y="3"/>
                  <a:pt x="113" y="6"/>
                  <a:pt x="114" y="9"/>
                </a:cubicBezTo>
                <a:cubicBezTo>
                  <a:pt x="114" y="12"/>
                  <a:pt x="117" y="15"/>
                  <a:pt x="120" y="15"/>
                </a:cubicBezTo>
                <a:cubicBezTo>
                  <a:pt x="126" y="14"/>
                  <a:pt x="126" y="14"/>
                  <a:pt x="126" y="14"/>
                </a:cubicBezTo>
                <a:cubicBezTo>
                  <a:pt x="72" y="68"/>
                  <a:pt x="72" y="68"/>
                  <a:pt x="72" y="68"/>
                </a:cubicBezTo>
                <a:cubicBezTo>
                  <a:pt x="40" y="37"/>
                  <a:pt x="40" y="37"/>
                  <a:pt x="40" y="37"/>
                </a:cubicBezTo>
                <a:cubicBezTo>
                  <a:pt x="3" y="74"/>
                  <a:pt x="3" y="74"/>
                  <a:pt x="3" y="74"/>
                </a:cubicBezTo>
                <a:cubicBezTo>
                  <a:pt x="0" y="76"/>
                  <a:pt x="0" y="80"/>
                  <a:pt x="3" y="82"/>
                </a:cubicBezTo>
                <a:cubicBezTo>
                  <a:pt x="5" y="84"/>
                  <a:pt x="9" y="84"/>
                  <a:pt x="11" y="82"/>
                </a:cubicBezTo>
                <a:cubicBezTo>
                  <a:pt x="40" y="53"/>
                  <a:pt x="40" y="53"/>
                  <a:pt x="40" y="53"/>
                </a:cubicBezTo>
                <a:cubicBezTo>
                  <a:pt x="72" y="85"/>
                  <a:pt x="72" y="85"/>
                  <a:pt x="72" y="85"/>
                </a:cubicBezTo>
                <a:cubicBezTo>
                  <a:pt x="135" y="22"/>
                  <a:pt x="135" y="22"/>
                  <a:pt x="135" y="22"/>
                </a:cubicBezTo>
                <a:cubicBezTo>
                  <a:pt x="134" y="29"/>
                  <a:pt x="134" y="29"/>
                  <a:pt x="134" y="29"/>
                </a:cubicBezTo>
                <a:cubicBezTo>
                  <a:pt x="134" y="32"/>
                  <a:pt x="136" y="35"/>
                  <a:pt x="139" y="35"/>
                </a:cubicBezTo>
                <a:cubicBezTo>
                  <a:pt x="140" y="35"/>
                  <a:pt x="140" y="35"/>
                  <a:pt x="140" y="35"/>
                </a:cubicBezTo>
                <a:cubicBezTo>
                  <a:pt x="143" y="35"/>
                  <a:pt x="146" y="33"/>
                  <a:pt x="146" y="30"/>
                </a:cubicBezTo>
                <a:cubicBezTo>
                  <a:pt x="148" y="0"/>
                  <a:pt x="148" y="0"/>
                  <a:pt x="148" y="0"/>
                </a:cubicBezTo>
                <a:lnTo>
                  <a:pt x="119" y="3"/>
                </a:lnTo>
                <a:close/>
              </a:path>
            </a:pathLst>
          </a:custGeom>
          <a:solidFill>
            <a:srgbClr val="36857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2" name="Freeform 46"/>
          <p:cNvSpPr>
            <a:spLocks noEditPoints="1"/>
          </p:cNvSpPr>
          <p:nvPr/>
        </p:nvSpPr>
        <p:spPr bwMode="auto">
          <a:xfrm>
            <a:off x="7104032" y="2804382"/>
            <a:ext cx="487976" cy="614037"/>
          </a:xfrm>
          <a:custGeom>
            <a:avLst/>
            <a:gdLst>
              <a:gd name="T0" fmla="*/ 174 w 240"/>
              <a:gd name="T1" fmla="*/ 124 h 302"/>
              <a:gd name="T2" fmla="*/ 42 w 240"/>
              <a:gd name="T3" fmla="*/ 124 h 302"/>
              <a:gd name="T4" fmla="*/ 42 w 240"/>
              <a:gd name="T5" fmla="*/ 144 h 302"/>
              <a:gd name="T6" fmla="*/ 174 w 240"/>
              <a:gd name="T7" fmla="*/ 144 h 302"/>
              <a:gd name="T8" fmla="*/ 174 w 240"/>
              <a:gd name="T9" fmla="*/ 124 h 302"/>
              <a:gd name="T10" fmla="*/ 174 w 240"/>
              <a:gd name="T11" fmla="*/ 88 h 302"/>
              <a:gd name="T12" fmla="*/ 42 w 240"/>
              <a:gd name="T13" fmla="*/ 88 h 302"/>
              <a:gd name="T14" fmla="*/ 42 w 240"/>
              <a:gd name="T15" fmla="*/ 106 h 302"/>
              <a:gd name="T16" fmla="*/ 174 w 240"/>
              <a:gd name="T17" fmla="*/ 106 h 302"/>
              <a:gd name="T18" fmla="*/ 174 w 240"/>
              <a:gd name="T19" fmla="*/ 88 h 302"/>
              <a:gd name="T20" fmla="*/ 174 w 240"/>
              <a:gd name="T21" fmla="*/ 50 h 302"/>
              <a:gd name="T22" fmla="*/ 42 w 240"/>
              <a:gd name="T23" fmla="*/ 50 h 302"/>
              <a:gd name="T24" fmla="*/ 42 w 240"/>
              <a:gd name="T25" fmla="*/ 70 h 302"/>
              <a:gd name="T26" fmla="*/ 174 w 240"/>
              <a:gd name="T27" fmla="*/ 70 h 302"/>
              <a:gd name="T28" fmla="*/ 174 w 240"/>
              <a:gd name="T29" fmla="*/ 50 h 302"/>
              <a:gd name="T30" fmla="*/ 42 w 240"/>
              <a:gd name="T31" fmla="*/ 180 h 302"/>
              <a:gd name="T32" fmla="*/ 108 w 240"/>
              <a:gd name="T33" fmla="*/ 180 h 302"/>
              <a:gd name="T34" fmla="*/ 108 w 240"/>
              <a:gd name="T35" fmla="*/ 162 h 302"/>
              <a:gd name="T36" fmla="*/ 42 w 240"/>
              <a:gd name="T37" fmla="*/ 162 h 302"/>
              <a:gd name="T38" fmla="*/ 42 w 240"/>
              <a:gd name="T39" fmla="*/ 180 h 302"/>
              <a:gd name="T40" fmla="*/ 214 w 240"/>
              <a:gd name="T41" fmla="*/ 28 h 302"/>
              <a:gd name="T42" fmla="*/ 214 w 240"/>
              <a:gd name="T43" fmla="*/ 0 h 302"/>
              <a:gd name="T44" fmla="*/ 0 w 240"/>
              <a:gd name="T45" fmla="*/ 0 h 302"/>
              <a:gd name="T46" fmla="*/ 0 w 240"/>
              <a:gd name="T47" fmla="*/ 276 h 302"/>
              <a:gd name="T48" fmla="*/ 28 w 240"/>
              <a:gd name="T49" fmla="*/ 276 h 302"/>
              <a:gd name="T50" fmla="*/ 28 w 240"/>
              <a:gd name="T51" fmla="*/ 302 h 302"/>
              <a:gd name="T52" fmla="*/ 240 w 240"/>
              <a:gd name="T53" fmla="*/ 302 h 302"/>
              <a:gd name="T54" fmla="*/ 240 w 240"/>
              <a:gd name="T55" fmla="*/ 28 h 302"/>
              <a:gd name="T56" fmla="*/ 214 w 240"/>
              <a:gd name="T57" fmla="*/ 28 h 302"/>
              <a:gd name="T58" fmla="*/ 16 w 240"/>
              <a:gd name="T59" fmla="*/ 262 h 302"/>
              <a:gd name="T60" fmla="*/ 16 w 240"/>
              <a:gd name="T61" fmla="*/ 16 h 302"/>
              <a:gd name="T62" fmla="*/ 200 w 240"/>
              <a:gd name="T63" fmla="*/ 16 h 302"/>
              <a:gd name="T64" fmla="*/ 200 w 240"/>
              <a:gd name="T65" fmla="*/ 198 h 302"/>
              <a:gd name="T66" fmla="*/ 136 w 240"/>
              <a:gd name="T67" fmla="*/ 198 h 302"/>
              <a:gd name="T68" fmla="*/ 136 w 240"/>
              <a:gd name="T69" fmla="*/ 262 h 302"/>
              <a:gd name="T70" fmla="*/ 16 w 240"/>
              <a:gd name="T71" fmla="*/ 262 h 302"/>
              <a:gd name="T72" fmla="*/ 226 w 240"/>
              <a:gd name="T73" fmla="*/ 288 h 302"/>
              <a:gd name="T74" fmla="*/ 42 w 240"/>
              <a:gd name="T75" fmla="*/ 288 h 302"/>
              <a:gd name="T76" fmla="*/ 42 w 240"/>
              <a:gd name="T77" fmla="*/ 276 h 302"/>
              <a:gd name="T78" fmla="*/ 144 w 240"/>
              <a:gd name="T79" fmla="*/ 276 h 302"/>
              <a:gd name="T80" fmla="*/ 214 w 240"/>
              <a:gd name="T81" fmla="*/ 206 h 302"/>
              <a:gd name="T82" fmla="*/ 214 w 240"/>
              <a:gd name="T83" fmla="*/ 42 h 302"/>
              <a:gd name="T84" fmla="*/ 226 w 240"/>
              <a:gd name="T85" fmla="*/ 42 h 302"/>
              <a:gd name="T86" fmla="*/ 226 w 240"/>
              <a:gd name="T87" fmla="*/ 288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0" h="302">
                <a:moveTo>
                  <a:pt x="174" y="124"/>
                </a:moveTo>
                <a:lnTo>
                  <a:pt x="42" y="124"/>
                </a:lnTo>
                <a:lnTo>
                  <a:pt x="42" y="144"/>
                </a:lnTo>
                <a:lnTo>
                  <a:pt x="174" y="144"/>
                </a:lnTo>
                <a:lnTo>
                  <a:pt x="174" y="124"/>
                </a:lnTo>
                <a:close/>
                <a:moveTo>
                  <a:pt x="174" y="88"/>
                </a:moveTo>
                <a:lnTo>
                  <a:pt x="42" y="88"/>
                </a:lnTo>
                <a:lnTo>
                  <a:pt x="42" y="106"/>
                </a:lnTo>
                <a:lnTo>
                  <a:pt x="174" y="106"/>
                </a:lnTo>
                <a:lnTo>
                  <a:pt x="174" y="88"/>
                </a:lnTo>
                <a:close/>
                <a:moveTo>
                  <a:pt x="174" y="50"/>
                </a:moveTo>
                <a:lnTo>
                  <a:pt x="42" y="50"/>
                </a:lnTo>
                <a:lnTo>
                  <a:pt x="42" y="70"/>
                </a:lnTo>
                <a:lnTo>
                  <a:pt x="174" y="70"/>
                </a:lnTo>
                <a:lnTo>
                  <a:pt x="174" y="50"/>
                </a:lnTo>
                <a:close/>
                <a:moveTo>
                  <a:pt x="42" y="180"/>
                </a:moveTo>
                <a:lnTo>
                  <a:pt x="108" y="180"/>
                </a:lnTo>
                <a:lnTo>
                  <a:pt x="108" y="162"/>
                </a:lnTo>
                <a:lnTo>
                  <a:pt x="42" y="162"/>
                </a:lnTo>
                <a:lnTo>
                  <a:pt x="42" y="180"/>
                </a:lnTo>
                <a:close/>
                <a:moveTo>
                  <a:pt x="214" y="28"/>
                </a:moveTo>
                <a:lnTo>
                  <a:pt x="214" y="0"/>
                </a:lnTo>
                <a:lnTo>
                  <a:pt x="0" y="0"/>
                </a:lnTo>
                <a:lnTo>
                  <a:pt x="0" y="276"/>
                </a:lnTo>
                <a:lnTo>
                  <a:pt x="28" y="276"/>
                </a:lnTo>
                <a:lnTo>
                  <a:pt x="28" y="302"/>
                </a:lnTo>
                <a:lnTo>
                  <a:pt x="240" y="302"/>
                </a:lnTo>
                <a:lnTo>
                  <a:pt x="240" y="28"/>
                </a:lnTo>
                <a:lnTo>
                  <a:pt x="214" y="28"/>
                </a:lnTo>
                <a:close/>
                <a:moveTo>
                  <a:pt x="16" y="262"/>
                </a:moveTo>
                <a:lnTo>
                  <a:pt x="16" y="16"/>
                </a:lnTo>
                <a:lnTo>
                  <a:pt x="200" y="16"/>
                </a:lnTo>
                <a:lnTo>
                  <a:pt x="200" y="198"/>
                </a:lnTo>
                <a:lnTo>
                  <a:pt x="136" y="198"/>
                </a:lnTo>
                <a:lnTo>
                  <a:pt x="136" y="262"/>
                </a:lnTo>
                <a:lnTo>
                  <a:pt x="16" y="262"/>
                </a:lnTo>
                <a:close/>
                <a:moveTo>
                  <a:pt x="226" y="288"/>
                </a:moveTo>
                <a:lnTo>
                  <a:pt x="42" y="288"/>
                </a:lnTo>
                <a:lnTo>
                  <a:pt x="42" y="276"/>
                </a:lnTo>
                <a:lnTo>
                  <a:pt x="144" y="276"/>
                </a:lnTo>
                <a:lnTo>
                  <a:pt x="214" y="206"/>
                </a:lnTo>
                <a:lnTo>
                  <a:pt x="214" y="42"/>
                </a:lnTo>
                <a:lnTo>
                  <a:pt x="226" y="42"/>
                </a:lnTo>
                <a:lnTo>
                  <a:pt x="226" y="288"/>
                </a:lnTo>
                <a:close/>
              </a:path>
            </a:pathLst>
          </a:custGeom>
          <a:solidFill>
            <a:srgbClr val="36857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3" name="Freeform 47"/>
          <p:cNvSpPr>
            <a:spLocks noEditPoints="1"/>
          </p:cNvSpPr>
          <p:nvPr/>
        </p:nvSpPr>
        <p:spPr bwMode="auto">
          <a:xfrm>
            <a:off x="9688272" y="2820647"/>
            <a:ext cx="528641" cy="585572"/>
          </a:xfrm>
          <a:custGeom>
            <a:avLst/>
            <a:gdLst>
              <a:gd name="T0" fmla="*/ 125 w 130"/>
              <a:gd name="T1" fmla="*/ 4 h 144"/>
              <a:gd name="T2" fmla="*/ 110 w 130"/>
              <a:gd name="T3" fmla="*/ 4 h 144"/>
              <a:gd name="T4" fmla="*/ 106 w 130"/>
              <a:gd name="T5" fmla="*/ 0 h 144"/>
              <a:gd name="T6" fmla="*/ 29 w 130"/>
              <a:gd name="T7" fmla="*/ 0 h 144"/>
              <a:gd name="T8" fmla="*/ 24 w 130"/>
              <a:gd name="T9" fmla="*/ 4 h 144"/>
              <a:gd name="T10" fmla="*/ 5 w 130"/>
              <a:gd name="T11" fmla="*/ 4 h 144"/>
              <a:gd name="T12" fmla="*/ 0 w 130"/>
              <a:gd name="T13" fmla="*/ 9 h 144"/>
              <a:gd name="T14" fmla="*/ 0 w 130"/>
              <a:gd name="T15" fmla="*/ 27 h 144"/>
              <a:gd name="T16" fmla="*/ 58 w 130"/>
              <a:gd name="T17" fmla="*/ 81 h 144"/>
              <a:gd name="T18" fmla="*/ 58 w 130"/>
              <a:gd name="T19" fmla="*/ 111 h 144"/>
              <a:gd name="T20" fmla="*/ 35 w 130"/>
              <a:gd name="T21" fmla="*/ 116 h 144"/>
              <a:gd name="T22" fmla="*/ 33 w 130"/>
              <a:gd name="T23" fmla="*/ 120 h 144"/>
              <a:gd name="T24" fmla="*/ 33 w 130"/>
              <a:gd name="T25" fmla="*/ 123 h 144"/>
              <a:gd name="T26" fmla="*/ 29 w 130"/>
              <a:gd name="T27" fmla="*/ 127 h 144"/>
              <a:gd name="T28" fmla="*/ 24 w 130"/>
              <a:gd name="T29" fmla="*/ 132 h 144"/>
              <a:gd name="T30" fmla="*/ 24 w 130"/>
              <a:gd name="T31" fmla="*/ 140 h 144"/>
              <a:gd name="T32" fmla="*/ 29 w 130"/>
              <a:gd name="T33" fmla="*/ 144 h 144"/>
              <a:gd name="T34" fmla="*/ 101 w 130"/>
              <a:gd name="T35" fmla="*/ 144 h 144"/>
              <a:gd name="T36" fmla="*/ 106 w 130"/>
              <a:gd name="T37" fmla="*/ 140 h 144"/>
              <a:gd name="T38" fmla="*/ 106 w 130"/>
              <a:gd name="T39" fmla="*/ 132 h 144"/>
              <a:gd name="T40" fmla="*/ 101 w 130"/>
              <a:gd name="T41" fmla="*/ 127 h 144"/>
              <a:gd name="T42" fmla="*/ 97 w 130"/>
              <a:gd name="T43" fmla="*/ 123 h 144"/>
              <a:gd name="T44" fmla="*/ 97 w 130"/>
              <a:gd name="T45" fmla="*/ 120 h 144"/>
              <a:gd name="T46" fmla="*/ 95 w 130"/>
              <a:gd name="T47" fmla="*/ 116 h 144"/>
              <a:gd name="T48" fmla="*/ 72 w 130"/>
              <a:gd name="T49" fmla="*/ 111 h 144"/>
              <a:gd name="T50" fmla="*/ 72 w 130"/>
              <a:gd name="T51" fmla="*/ 81 h 144"/>
              <a:gd name="T52" fmla="*/ 130 w 130"/>
              <a:gd name="T53" fmla="*/ 27 h 144"/>
              <a:gd name="T54" fmla="*/ 130 w 130"/>
              <a:gd name="T55" fmla="*/ 9 h 144"/>
              <a:gd name="T56" fmla="*/ 125 w 130"/>
              <a:gd name="T57" fmla="*/ 4 h 144"/>
              <a:gd name="T58" fmla="*/ 9 w 130"/>
              <a:gd name="T59" fmla="*/ 25 h 144"/>
              <a:gd name="T60" fmla="*/ 9 w 130"/>
              <a:gd name="T61" fmla="*/ 19 h 144"/>
              <a:gd name="T62" fmla="*/ 14 w 130"/>
              <a:gd name="T63" fmla="*/ 14 h 144"/>
              <a:gd name="T64" fmla="*/ 25 w 130"/>
              <a:gd name="T65" fmla="*/ 14 h 144"/>
              <a:gd name="T66" fmla="*/ 33 w 130"/>
              <a:gd name="T67" fmla="*/ 54 h 144"/>
              <a:gd name="T68" fmla="*/ 9 w 130"/>
              <a:gd name="T69" fmla="*/ 25 h 144"/>
              <a:gd name="T70" fmla="*/ 121 w 130"/>
              <a:gd name="T71" fmla="*/ 25 h 144"/>
              <a:gd name="T72" fmla="*/ 97 w 130"/>
              <a:gd name="T73" fmla="*/ 54 h 144"/>
              <a:gd name="T74" fmla="*/ 105 w 130"/>
              <a:gd name="T75" fmla="*/ 14 h 144"/>
              <a:gd name="T76" fmla="*/ 116 w 130"/>
              <a:gd name="T77" fmla="*/ 14 h 144"/>
              <a:gd name="T78" fmla="*/ 121 w 130"/>
              <a:gd name="T79" fmla="*/ 19 h 144"/>
              <a:gd name="T80" fmla="*/ 121 w 130"/>
              <a:gd name="T81" fmla="*/ 25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0" h="144">
                <a:moveTo>
                  <a:pt x="125" y="4"/>
                </a:moveTo>
                <a:cubicBezTo>
                  <a:pt x="110" y="4"/>
                  <a:pt x="110" y="4"/>
                  <a:pt x="110" y="4"/>
                </a:cubicBezTo>
                <a:cubicBezTo>
                  <a:pt x="108" y="4"/>
                  <a:pt x="106" y="2"/>
                  <a:pt x="106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6" y="0"/>
                  <a:pt x="24" y="2"/>
                  <a:pt x="24" y="4"/>
                </a:cubicBezTo>
                <a:cubicBezTo>
                  <a:pt x="5" y="4"/>
                  <a:pt x="5" y="4"/>
                  <a:pt x="5" y="4"/>
                </a:cubicBezTo>
                <a:cubicBezTo>
                  <a:pt x="2" y="4"/>
                  <a:pt x="0" y="6"/>
                  <a:pt x="0" y="9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52"/>
                  <a:pt x="41" y="73"/>
                  <a:pt x="58" y="81"/>
                </a:cubicBezTo>
                <a:cubicBezTo>
                  <a:pt x="58" y="111"/>
                  <a:pt x="58" y="111"/>
                  <a:pt x="58" y="111"/>
                </a:cubicBezTo>
                <a:cubicBezTo>
                  <a:pt x="58" y="111"/>
                  <a:pt x="45" y="112"/>
                  <a:pt x="35" y="116"/>
                </a:cubicBezTo>
                <a:cubicBezTo>
                  <a:pt x="34" y="117"/>
                  <a:pt x="33" y="119"/>
                  <a:pt x="33" y="120"/>
                </a:cubicBezTo>
                <a:cubicBezTo>
                  <a:pt x="33" y="123"/>
                  <a:pt x="33" y="123"/>
                  <a:pt x="33" y="123"/>
                </a:cubicBezTo>
                <a:cubicBezTo>
                  <a:pt x="33" y="125"/>
                  <a:pt x="31" y="127"/>
                  <a:pt x="29" y="127"/>
                </a:cubicBezTo>
                <a:cubicBezTo>
                  <a:pt x="26" y="127"/>
                  <a:pt x="24" y="129"/>
                  <a:pt x="24" y="132"/>
                </a:cubicBezTo>
                <a:cubicBezTo>
                  <a:pt x="24" y="140"/>
                  <a:pt x="24" y="140"/>
                  <a:pt x="24" y="140"/>
                </a:cubicBezTo>
                <a:cubicBezTo>
                  <a:pt x="24" y="142"/>
                  <a:pt x="26" y="144"/>
                  <a:pt x="29" y="144"/>
                </a:cubicBezTo>
                <a:cubicBezTo>
                  <a:pt x="101" y="144"/>
                  <a:pt x="101" y="144"/>
                  <a:pt x="101" y="144"/>
                </a:cubicBezTo>
                <a:cubicBezTo>
                  <a:pt x="104" y="144"/>
                  <a:pt x="106" y="142"/>
                  <a:pt x="106" y="140"/>
                </a:cubicBezTo>
                <a:cubicBezTo>
                  <a:pt x="106" y="132"/>
                  <a:pt x="106" y="132"/>
                  <a:pt x="106" y="132"/>
                </a:cubicBezTo>
                <a:cubicBezTo>
                  <a:pt x="106" y="129"/>
                  <a:pt x="104" y="127"/>
                  <a:pt x="101" y="127"/>
                </a:cubicBezTo>
                <a:cubicBezTo>
                  <a:pt x="99" y="127"/>
                  <a:pt x="97" y="125"/>
                  <a:pt x="97" y="123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97" y="119"/>
                  <a:pt x="96" y="117"/>
                  <a:pt x="95" y="116"/>
                </a:cubicBezTo>
                <a:cubicBezTo>
                  <a:pt x="85" y="112"/>
                  <a:pt x="72" y="111"/>
                  <a:pt x="72" y="111"/>
                </a:cubicBezTo>
                <a:cubicBezTo>
                  <a:pt x="72" y="81"/>
                  <a:pt x="72" y="81"/>
                  <a:pt x="72" y="81"/>
                </a:cubicBezTo>
                <a:cubicBezTo>
                  <a:pt x="89" y="73"/>
                  <a:pt x="130" y="52"/>
                  <a:pt x="130" y="27"/>
                </a:cubicBezTo>
                <a:cubicBezTo>
                  <a:pt x="130" y="9"/>
                  <a:pt x="130" y="9"/>
                  <a:pt x="130" y="9"/>
                </a:cubicBezTo>
                <a:cubicBezTo>
                  <a:pt x="130" y="6"/>
                  <a:pt x="127" y="4"/>
                  <a:pt x="125" y="4"/>
                </a:cubicBezTo>
                <a:close/>
                <a:moveTo>
                  <a:pt x="9" y="25"/>
                </a:moveTo>
                <a:cubicBezTo>
                  <a:pt x="9" y="19"/>
                  <a:pt x="9" y="19"/>
                  <a:pt x="9" y="19"/>
                </a:cubicBezTo>
                <a:cubicBezTo>
                  <a:pt x="9" y="16"/>
                  <a:pt x="11" y="14"/>
                  <a:pt x="14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41"/>
                  <a:pt x="33" y="54"/>
                </a:cubicBezTo>
                <a:cubicBezTo>
                  <a:pt x="33" y="54"/>
                  <a:pt x="9" y="43"/>
                  <a:pt x="9" y="25"/>
                </a:cubicBezTo>
                <a:close/>
                <a:moveTo>
                  <a:pt x="121" y="25"/>
                </a:moveTo>
                <a:cubicBezTo>
                  <a:pt x="121" y="43"/>
                  <a:pt x="97" y="54"/>
                  <a:pt x="97" y="54"/>
                </a:cubicBezTo>
                <a:cubicBezTo>
                  <a:pt x="105" y="41"/>
                  <a:pt x="105" y="14"/>
                  <a:pt x="105" y="14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19" y="14"/>
                  <a:pt x="121" y="16"/>
                  <a:pt x="121" y="19"/>
                </a:cubicBezTo>
                <a:lnTo>
                  <a:pt x="121" y="25"/>
                </a:lnTo>
                <a:close/>
              </a:path>
            </a:pathLst>
          </a:custGeom>
          <a:solidFill>
            <a:srgbClr val="36857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4" name="Freeform 48"/>
          <p:cNvSpPr>
            <a:spLocks noEditPoints="1"/>
          </p:cNvSpPr>
          <p:nvPr/>
        </p:nvSpPr>
        <p:spPr bwMode="auto">
          <a:xfrm>
            <a:off x="1913184" y="2784049"/>
            <a:ext cx="455444" cy="658768"/>
          </a:xfrm>
          <a:custGeom>
            <a:avLst/>
            <a:gdLst>
              <a:gd name="T0" fmla="*/ 32 w 112"/>
              <a:gd name="T1" fmla="*/ 140 h 162"/>
              <a:gd name="T2" fmla="*/ 34 w 112"/>
              <a:gd name="T3" fmla="*/ 149 h 162"/>
              <a:gd name="T4" fmla="*/ 41 w 112"/>
              <a:gd name="T5" fmla="*/ 153 h 162"/>
              <a:gd name="T6" fmla="*/ 42 w 112"/>
              <a:gd name="T7" fmla="*/ 158 h 162"/>
              <a:gd name="T8" fmla="*/ 56 w 112"/>
              <a:gd name="T9" fmla="*/ 162 h 162"/>
              <a:gd name="T10" fmla="*/ 70 w 112"/>
              <a:gd name="T11" fmla="*/ 158 h 162"/>
              <a:gd name="T12" fmla="*/ 71 w 112"/>
              <a:gd name="T13" fmla="*/ 153 h 162"/>
              <a:gd name="T14" fmla="*/ 78 w 112"/>
              <a:gd name="T15" fmla="*/ 149 h 162"/>
              <a:gd name="T16" fmla="*/ 80 w 112"/>
              <a:gd name="T17" fmla="*/ 140 h 162"/>
              <a:gd name="T18" fmla="*/ 56 w 112"/>
              <a:gd name="T19" fmla="*/ 144 h 162"/>
              <a:gd name="T20" fmla="*/ 32 w 112"/>
              <a:gd name="T21" fmla="*/ 140 h 162"/>
              <a:gd name="T22" fmla="*/ 30 w 112"/>
              <a:gd name="T23" fmla="*/ 125 h 162"/>
              <a:gd name="T24" fmla="*/ 31 w 112"/>
              <a:gd name="T25" fmla="*/ 133 h 162"/>
              <a:gd name="T26" fmla="*/ 56 w 112"/>
              <a:gd name="T27" fmla="*/ 137 h 162"/>
              <a:gd name="T28" fmla="*/ 81 w 112"/>
              <a:gd name="T29" fmla="*/ 133 h 162"/>
              <a:gd name="T30" fmla="*/ 82 w 112"/>
              <a:gd name="T31" fmla="*/ 125 h 162"/>
              <a:gd name="T32" fmla="*/ 56 w 112"/>
              <a:gd name="T33" fmla="*/ 129 h 162"/>
              <a:gd name="T34" fmla="*/ 30 w 112"/>
              <a:gd name="T35" fmla="*/ 125 h 162"/>
              <a:gd name="T36" fmla="*/ 56 w 112"/>
              <a:gd name="T37" fmla="*/ 0 h 162"/>
              <a:gd name="T38" fmla="*/ 0 w 112"/>
              <a:gd name="T39" fmla="*/ 56 h 162"/>
              <a:gd name="T40" fmla="*/ 27 w 112"/>
              <a:gd name="T41" fmla="*/ 103 h 162"/>
              <a:gd name="T42" fmla="*/ 29 w 112"/>
              <a:gd name="T43" fmla="*/ 117 h 162"/>
              <a:gd name="T44" fmla="*/ 56 w 112"/>
              <a:gd name="T45" fmla="*/ 123 h 162"/>
              <a:gd name="T46" fmla="*/ 83 w 112"/>
              <a:gd name="T47" fmla="*/ 117 h 162"/>
              <a:gd name="T48" fmla="*/ 85 w 112"/>
              <a:gd name="T49" fmla="*/ 103 h 162"/>
              <a:gd name="T50" fmla="*/ 112 w 112"/>
              <a:gd name="T51" fmla="*/ 56 h 162"/>
              <a:gd name="T52" fmla="*/ 56 w 112"/>
              <a:gd name="T53" fmla="*/ 0 h 162"/>
              <a:gd name="T54" fmla="*/ 77 w 112"/>
              <a:gd name="T55" fmla="*/ 97 h 162"/>
              <a:gd name="T56" fmla="*/ 75 w 112"/>
              <a:gd name="T57" fmla="*/ 110 h 162"/>
              <a:gd name="T58" fmla="*/ 56 w 112"/>
              <a:gd name="T59" fmla="*/ 113 h 162"/>
              <a:gd name="T60" fmla="*/ 37 w 112"/>
              <a:gd name="T61" fmla="*/ 110 h 162"/>
              <a:gd name="T62" fmla="*/ 35 w 112"/>
              <a:gd name="T63" fmla="*/ 97 h 162"/>
              <a:gd name="T64" fmla="*/ 10 w 112"/>
              <a:gd name="T65" fmla="*/ 56 h 162"/>
              <a:gd name="T66" fmla="*/ 56 w 112"/>
              <a:gd name="T67" fmla="*/ 10 h 162"/>
              <a:gd name="T68" fmla="*/ 102 w 112"/>
              <a:gd name="T69" fmla="*/ 56 h 162"/>
              <a:gd name="T70" fmla="*/ 77 w 112"/>
              <a:gd name="T71" fmla="*/ 97 h 162"/>
              <a:gd name="T72" fmla="*/ 68 w 112"/>
              <a:gd name="T73" fmla="*/ 76 h 162"/>
              <a:gd name="T74" fmla="*/ 56 w 112"/>
              <a:gd name="T75" fmla="*/ 54 h 162"/>
              <a:gd name="T76" fmla="*/ 44 w 112"/>
              <a:gd name="T77" fmla="*/ 76 h 162"/>
              <a:gd name="T78" fmla="*/ 38 w 112"/>
              <a:gd name="T79" fmla="*/ 65 h 162"/>
              <a:gd name="T80" fmla="*/ 30 w 112"/>
              <a:gd name="T81" fmla="*/ 69 h 162"/>
              <a:gd name="T82" fmla="*/ 43 w 112"/>
              <a:gd name="T83" fmla="*/ 95 h 162"/>
              <a:gd name="T84" fmla="*/ 56 w 112"/>
              <a:gd name="T85" fmla="*/ 72 h 162"/>
              <a:gd name="T86" fmla="*/ 69 w 112"/>
              <a:gd name="T87" fmla="*/ 95 h 162"/>
              <a:gd name="T88" fmla="*/ 82 w 112"/>
              <a:gd name="T89" fmla="*/ 69 h 162"/>
              <a:gd name="T90" fmla="*/ 74 w 112"/>
              <a:gd name="T91" fmla="*/ 65 h 162"/>
              <a:gd name="T92" fmla="*/ 68 w 112"/>
              <a:gd name="T93" fmla="*/ 76 h 162"/>
              <a:gd name="T94" fmla="*/ 56 w 112"/>
              <a:gd name="T95" fmla="*/ 23 h 162"/>
              <a:gd name="T96" fmla="*/ 59 w 112"/>
              <a:gd name="T97" fmla="*/ 20 h 162"/>
              <a:gd name="T98" fmla="*/ 56 w 112"/>
              <a:gd name="T99" fmla="*/ 17 h 162"/>
              <a:gd name="T100" fmla="*/ 17 w 112"/>
              <a:gd name="T101" fmla="*/ 56 h 162"/>
              <a:gd name="T102" fmla="*/ 20 w 112"/>
              <a:gd name="T103" fmla="*/ 58 h 162"/>
              <a:gd name="T104" fmla="*/ 23 w 112"/>
              <a:gd name="T105" fmla="*/ 56 h 162"/>
              <a:gd name="T106" fmla="*/ 56 w 112"/>
              <a:gd name="T107" fmla="*/ 23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2" h="162">
                <a:moveTo>
                  <a:pt x="32" y="140"/>
                </a:moveTo>
                <a:cubicBezTo>
                  <a:pt x="34" y="149"/>
                  <a:pt x="34" y="149"/>
                  <a:pt x="34" y="149"/>
                </a:cubicBezTo>
                <a:cubicBezTo>
                  <a:pt x="34" y="149"/>
                  <a:pt x="36" y="151"/>
                  <a:pt x="41" y="153"/>
                </a:cubicBezTo>
                <a:cubicBezTo>
                  <a:pt x="42" y="158"/>
                  <a:pt x="42" y="158"/>
                  <a:pt x="42" y="158"/>
                </a:cubicBezTo>
                <a:cubicBezTo>
                  <a:pt x="42" y="158"/>
                  <a:pt x="45" y="162"/>
                  <a:pt x="56" y="162"/>
                </a:cubicBezTo>
                <a:cubicBezTo>
                  <a:pt x="67" y="162"/>
                  <a:pt x="70" y="158"/>
                  <a:pt x="70" y="158"/>
                </a:cubicBezTo>
                <a:cubicBezTo>
                  <a:pt x="71" y="153"/>
                  <a:pt x="71" y="153"/>
                  <a:pt x="71" y="153"/>
                </a:cubicBezTo>
                <a:cubicBezTo>
                  <a:pt x="76" y="151"/>
                  <a:pt x="78" y="149"/>
                  <a:pt x="78" y="149"/>
                </a:cubicBezTo>
                <a:cubicBezTo>
                  <a:pt x="80" y="140"/>
                  <a:pt x="80" y="140"/>
                  <a:pt x="80" y="140"/>
                </a:cubicBezTo>
                <a:cubicBezTo>
                  <a:pt x="72" y="143"/>
                  <a:pt x="64" y="144"/>
                  <a:pt x="56" y="144"/>
                </a:cubicBezTo>
                <a:cubicBezTo>
                  <a:pt x="48" y="144"/>
                  <a:pt x="40" y="143"/>
                  <a:pt x="32" y="140"/>
                </a:cubicBezTo>
                <a:close/>
                <a:moveTo>
                  <a:pt x="30" y="125"/>
                </a:moveTo>
                <a:cubicBezTo>
                  <a:pt x="31" y="133"/>
                  <a:pt x="31" y="133"/>
                  <a:pt x="31" y="133"/>
                </a:cubicBezTo>
                <a:cubicBezTo>
                  <a:pt x="39" y="136"/>
                  <a:pt x="47" y="137"/>
                  <a:pt x="56" y="137"/>
                </a:cubicBezTo>
                <a:cubicBezTo>
                  <a:pt x="65" y="137"/>
                  <a:pt x="73" y="136"/>
                  <a:pt x="81" y="133"/>
                </a:cubicBezTo>
                <a:cubicBezTo>
                  <a:pt x="82" y="125"/>
                  <a:pt x="82" y="125"/>
                  <a:pt x="82" y="125"/>
                </a:cubicBezTo>
                <a:cubicBezTo>
                  <a:pt x="74" y="128"/>
                  <a:pt x="65" y="129"/>
                  <a:pt x="56" y="129"/>
                </a:cubicBezTo>
                <a:cubicBezTo>
                  <a:pt x="47" y="129"/>
                  <a:pt x="38" y="128"/>
                  <a:pt x="30" y="125"/>
                </a:cubicBezTo>
                <a:close/>
                <a:moveTo>
                  <a:pt x="56" y="0"/>
                </a:moveTo>
                <a:cubicBezTo>
                  <a:pt x="25" y="0"/>
                  <a:pt x="0" y="25"/>
                  <a:pt x="0" y="56"/>
                </a:cubicBezTo>
                <a:cubicBezTo>
                  <a:pt x="0" y="76"/>
                  <a:pt x="11" y="93"/>
                  <a:pt x="27" y="103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37" y="121"/>
                  <a:pt x="46" y="123"/>
                  <a:pt x="56" y="123"/>
                </a:cubicBezTo>
                <a:cubicBezTo>
                  <a:pt x="66" y="123"/>
                  <a:pt x="75" y="121"/>
                  <a:pt x="83" y="117"/>
                </a:cubicBezTo>
                <a:cubicBezTo>
                  <a:pt x="85" y="103"/>
                  <a:pt x="85" y="103"/>
                  <a:pt x="85" y="103"/>
                </a:cubicBezTo>
                <a:cubicBezTo>
                  <a:pt x="101" y="93"/>
                  <a:pt x="112" y="76"/>
                  <a:pt x="112" y="56"/>
                </a:cubicBezTo>
                <a:cubicBezTo>
                  <a:pt x="112" y="25"/>
                  <a:pt x="87" y="0"/>
                  <a:pt x="56" y="0"/>
                </a:cubicBezTo>
                <a:close/>
                <a:moveTo>
                  <a:pt x="77" y="97"/>
                </a:moveTo>
                <a:cubicBezTo>
                  <a:pt x="75" y="110"/>
                  <a:pt x="75" y="110"/>
                  <a:pt x="75" y="110"/>
                </a:cubicBezTo>
                <a:cubicBezTo>
                  <a:pt x="75" y="110"/>
                  <a:pt x="70" y="113"/>
                  <a:pt x="56" y="113"/>
                </a:cubicBezTo>
                <a:cubicBezTo>
                  <a:pt x="42" y="113"/>
                  <a:pt x="37" y="110"/>
                  <a:pt x="37" y="110"/>
                </a:cubicBezTo>
                <a:cubicBezTo>
                  <a:pt x="35" y="97"/>
                  <a:pt x="35" y="97"/>
                  <a:pt x="35" y="97"/>
                </a:cubicBezTo>
                <a:cubicBezTo>
                  <a:pt x="20" y="89"/>
                  <a:pt x="10" y="73"/>
                  <a:pt x="10" y="56"/>
                </a:cubicBezTo>
                <a:cubicBezTo>
                  <a:pt x="10" y="30"/>
                  <a:pt x="31" y="10"/>
                  <a:pt x="56" y="10"/>
                </a:cubicBezTo>
                <a:cubicBezTo>
                  <a:pt x="81" y="10"/>
                  <a:pt x="102" y="30"/>
                  <a:pt x="102" y="56"/>
                </a:cubicBezTo>
                <a:cubicBezTo>
                  <a:pt x="102" y="73"/>
                  <a:pt x="92" y="89"/>
                  <a:pt x="77" y="97"/>
                </a:cubicBezTo>
                <a:close/>
                <a:moveTo>
                  <a:pt x="68" y="76"/>
                </a:moveTo>
                <a:cubicBezTo>
                  <a:pt x="56" y="54"/>
                  <a:pt x="56" y="54"/>
                  <a:pt x="56" y="54"/>
                </a:cubicBezTo>
                <a:cubicBezTo>
                  <a:pt x="44" y="76"/>
                  <a:pt x="44" y="76"/>
                  <a:pt x="44" y="76"/>
                </a:cubicBezTo>
                <a:cubicBezTo>
                  <a:pt x="38" y="65"/>
                  <a:pt x="38" y="65"/>
                  <a:pt x="38" y="65"/>
                </a:cubicBezTo>
                <a:cubicBezTo>
                  <a:pt x="30" y="69"/>
                  <a:pt x="30" y="69"/>
                  <a:pt x="30" y="69"/>
                </a:cubicBezTo>
                <a:cubicBezTo>
                  <a:pt x="43" y="95"/>
                  <a:pt x="43" y="95"/>
                  <a:pt x="43" y="95"/>
                </a:cubicBezTo>
                <a:cubicBezTo>
                  <a:pt x="56" y="72"/>
                  <a:pt x="56" y="72"/>
                  <a:pt x="56" y="72"/>
                </a:cubicBezTo>
                <a:cubicBezTo>
                  <a:pt x="69" y="95"/>
                  <a:pt x="69" y="95"/>
                  <a:pt x="69" y="95"/>
                </a:cubicBezTo>
                <a:cubicBezTo>
                  <a:pt x="82" y="69"/>
                  <a:pt x="82" y="69"/>
                  <a:pt x="82" y="69"/>
                </a:cubicBezTo>
                <a:cubicBezTo>
                  <a:pt x="74" y="65"/>
                  <a:pt x="74" y="65"/>
                  <a:pt x="74" y="65"/>
                </a:cubicBezTo>
                <a:lnTo>
                  <a:pt x="68" y="76"/>
                </a:lnTo>
                <a:close/>
                <a:moveTo>
                  <a:pt x="56" y="23"/>
                </a:moveTo>
                <a:cubicBezTo>
                  <a:pt x="58" y="23"/>
                  <a:pt x="59" y="21"/>
                  <a:pt x="59" y="20"/>
                </a:cubicBezTo>
                <a:cubicBezTo>
                  <a:pt x="59" y="18"/>
                  <a:pt x="58" y="17"/>
                  <a:pt x="56" y="17"/>
                </a:cubicBezTo>
                <a:cubicBezTo>
                  <a:pt x="35" y="17"/>
                  <a:pt x="17" y="34"/>
                  <a:pt x="17" y="56"/>
                </a:cubicBezTo>
                <a:cubicBezTo>
                  <a:pt x="17" y="57"/>
                  <a:pt x="19" y="58"/>
                  <a:pt x="20" y="58"/>
                </a:cubicBezTo>
                <a:cubicBezTo>
                  <a:pt x="22" y="58"/>
                  <a:pt x="23" y="57"/>
                  <a:pt x="23" y="56"/>
                </a:cubicBezTo>
                <a:cubicBezTo>
                  <a:pt x="23" y="37"/>
                  <a:pt x="38" y="23"/>
                  <a:pt x="56" y="23"/>
                </a:cubicBezTo>
                <a:close/>
              </a:path>
            </a:pathLst>
          </a:custGeom>
          <a:solidFill>
            <a:srgbClr val="36857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" name="文本框 25"/>
          <p:cNvSpPr txBox="1"/>
          <p:nvPr/>
        </p:nvSpPr>
        <p:spPr>
          <a:xfrm>
            <a:off x="723779" y="5533705"/>
            <a:ext cx="2801722" cy="6544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+mj-ea"/>
              </a:rPr>
              <a:t>The user can demonstrate on a projector or computer, or print the presentation and make it </a:t>
            </a:r>
            <a:r>
              <a:rPr lang="en-US" altLang="zh-CN" sz="11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</a:rPr>
              <a:t>film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+mj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353875" y="5526406"/>
            <a:ext cx="2801722" cy="6544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+mj-ea"/>
              </a:rPr>
              <a:t>The user can demonstrate on a projector or computer, or print the presentation and make it </a:t>
            </a:r>
            <a:r>
              <a:rPr lang="en-US" altLang="zh-CN" sz="11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</a:rPr>
              <a:t>film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+mj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937887" y="5533705"/>
            <a:ext cx="2801722" cy="6544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+mj-ea"/>
              </a:rPr>
              <a:t>The user can demonstrate on a projector or computer, or print the presentation and make it </a:t>
            </a:r>
            <a:r>
              <a:rPr lang="en-US" altLang="zh-CN" sz="11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</a:rPr>
              <a:t>film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+mj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500901" y="5533705"/>
            <a:ext cx="2801722" cy="6713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+mj-ea"/>
              </a:rPr>
              <a:t>The user can demonstrate on a projector or computer, or print the presentation and make it </a:t>
            </a:r>
            <a:r>
              <a:rPr lang="en-US" altLang="zh-CN" sz="11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</a:rPr>
              <a:t>film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+mj-ea"/>
            </a:endParaRPr>
          </a:p>
        </p:txBody>
      </p:sp>
      <p:pic>
        <p:nvPicPr>
          <p:cNvPr id="2" name="Picture 1" descr="upload_post_object_v2_8954973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48664" y="783601"/>
            <a:ext cx="2565421" cy="3773266"/>
          </a:xfrm>
          <a:prstGeom prst="rect">
            <a:avLst/>
          </a:prstGeom>
        </p:spPr>
      </p:pic>
      <p:pic>
        <p:nvPicPr>
          <p:cNvPr id="3" name="Picture 2" descr="upload_post_object_v2_62253438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801431" y="708735"/>
            <a:ext cx="2625314" cy="3922998"/>
          </a:xfrm>
          <a:prstGeom prst="rect">
            <a:avLst/>
          </a:prstGeom>
        </p:spPr>
      </p:pic>
      <p:pic>
        <p:nvPicPr>
          <p:cNvPr id="4" name="Picture 3" descr="upload_post_object_v2_89062527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8624607" y="928343"/>
            <a:ext cx="2665243" cy="3433871"/>
          </a:xfrm>
          <a:prstGeom prst="rect">
            <a:avLst/>
          </a:prstGeom>
        </p:spPr>
      </p:pic>
      <p:pic>
        <p:nvPicPr>
          <p:cNvPr id="5" name="Picture 4" descr="upload_post_object_v2_01030080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928343" y="3413907"/>
            <a:ext cx="2295902" cy="3803212"/>
          </a:xfrm>
          <a:prstGeom prst="rect">
            <a:avLst/>
          </a:prstGeom>
        </p:spPr>
      </p:pic>
      <p:pic>
        <p:nvPicPr>
          <p:cNvPr id="6" name="Picture 5" descr="upload_post_object_v2_31021620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4991092" y="3344032"/>
            <a:ext cx="2265956" cy="3913016"/>
          </a:xfrm>
          <a:prstGeom prst="rect">
            <a:avLst/>
          </a:prstGeom>
        </p:spPr>
      </p:pic>
      <p:pic>
        <p:nvPicPr>
          <p:cNvPr id="33" name="Picture 32" descr="upload_post_object_v2_08641007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8904108" y="3583604"/>
            <a:ext cx="2136187" cy="34238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2"/>
    </mc:Choice>
    <mc:Fallback xmlns="">
      <p:transition spd="slow" advTm="845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85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" r="71796" b="2026"/>
          <a:stretch>
            <a:fillRect/>
          </a:stretch>
        </p:blipFill>
        <p:spPr>
          <a:xfrm>
            <a:off x="0" y="188802"/>
            <a:ext cx="1521727" cy="17269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8" t="4678" r="57746" b="75664"/>
          <a:stretch>
            <a:fillRect/>
          </a:stretch>
        </p:blipFill>
        <p:spPr>
          <a:xfrm>
            <a:off x="1521727" y="583858"/>
            <a:ext cx="1308531" cy="9367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2" t="73324" r="6725"/>
          <a:stretch>
            <a:fillRect/>
          </a:stretch>
        </p:blipFill>
        <p:spPr>
          <a:xfrm flipV="1">
            <a:off x="10741425" y="0"/>
            <a:ext cx="1450575" cy="7655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1" t="26832" r="1021" b="26988"/>
          <a:stretch>
            <a:fillRect/>
          </a:stretch>
        </p:blipFill>
        <p:spPr>
          <a:xfrm>
            <a:off x="10741425" y="583858"/>
            <a:ext cx="1080070" cy="1158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5" t="1558" r="4718" b="60299"/>
          <a:stretch>
            <a:fillRect/>
          </a:stretch>
        </p:blipFill>
        <p:spPr>
          <a:xfrm>
            <a:off x="8712935" y="426061"/>
            <a:ext cx="1790833" cy="1094587"/>
          </a:xfrm>
          <a:custGeom>
            <a:avLst/>
            <a:gdLst>
              <a:gd name="connsiteX0" fmla="*/ 0 w 2575775"/>
              <a:gd name="connsiteY0" fmla="*/ 0 h 1574357"/>
              <a:gd name="connsiteX1" fmla="*/ 2575775 w 2575775"/>
              <a:gd name="connsiteY1" fmla="*/ 0 h 1574357"/>
              <a:gd name="connsiteX2" fmla="*/ 2575775 w 2575775"/>
              <a:gd name="connsiteY2" fmla="*/ 780707 h 1574357"/>
              <a:gd name="connsiteX3" fmla="*/ 0 w 2575775"/>
              <a:gd name="connsiteY3" fmla="*/ 1574357 h 157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775" h="1574357">
                <a:moveTo>
                  <a:pt x="0" y="0"/>
                </a:moveTo>
                <a:lnTo>
                  <a:pt x="2575775" y="0"/>
                </a:lnTo>
                <a:lnTo>
                  <a:pt x="2575775" y="780707"/>
                </a:lnTo>
                <a:lnTo>
                  <a:pt x="0" y="1574357"/>
                </a:lnTo>
                <a:close/>
              </a:path>
            </a:pathLst>
          </a:custGeom>
        </p:spPr>
      </p:pic>
      <p:sp>
        <p:nvSpPr>
          <p:cNvPr id="12" name="文本框 11"/>
          <p:cNvSpPr txBox="1"/>
          <p:nvPr/>
        </p:nvSpPr>
        <p:spPr>
          <a:xfrm>
            <a:off x="2980321" y="557855"/>
            <a:ext cx="55825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u="sng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Work experience</a:t>
            </a:r>
          </a:p>
        </p:txBody>
      </p:sp>
      <p:sp>
        <p:nvSpPr>
          <p:cNvPr id="18" name="Freeform 186"/>
          <p:cNvSpPr>
            <a:spLocks noEditPoints="1"/>
          </p:cNvSpPr>
          <p:nvPr/>
        </p:nvSpPr>
        <p:spPr bwMode="auto">
          <a:xfrm>
            <a:off x="9969770" y="3462866"/>
            <a:ext cx="342430" cy="497339"/>
          </a:xfrm>
          <a:custGeom>
            <a:avLst/>
            <a:gdLst>
              <a:gd name="T0" fmla="*/ 22 w 84"/>
              <a:gd name="T1" fmla="*/ 94 h 122"/>
              <a:gd name="T2" fmla="*/ 23 w 84"/>
              <a:gd name="T3" fmla="*/ 100 h 122"/>
              <a:gd name="T4" fmla="*/ 42 w 84"/>
              <a:gd name="T5" fmla="*/ 104 h 122"/>
              <a:gd name="T6" fmla="*/ 60 w 84"/>
              <a:gd name="T7" fmla="*/ 100 h 122"/>
              <a:gd name="T8" fmla="*/ 61 w 84"/>
              <a:gd name="T9" fmla="*/ 94 h 122"/>
              <a:gd name="T10" fmla="*/ 42 w 84"/>
              <a:gd name="T11" fmla="*/ 98 h 122"/>
              <a:gd name="T12" fmla="*/ 22 w 84"/>
              <a:gd name="T13" fmla="*/ 94 h 122"/>
              <a:gd name="T14" fmla="*/ 24 w 84"/>
              <a:gd name="T15" fmla="*/ 106 h 122"/>
              <a:gd name="T16" fmla="*/ 25 w 84"/>
              <a:gd name="T17" fmla="*/ 112 h 122"/>
              <a:gd name="T18" fmla="*/ 31 w 84"/>
              <a:gd name="T19" fmla="*/ 116 h 122"/>
              <a:gd name="T20" fmla="*/ 31 w 84"/>
              <a:gd name="T21" fmla="*/ 119 h 122"/>
              <a:gd name="T22" fmla="*/ 42 w 84"/>
              <a:gd name="T23" fmla="*/ 122 h 122"/>
              <a:gd name="T24" fmla="*/ 52 w 84"/>
              <a:gd name="T25" fmla="*/ 119 h 122"/>
              <a:gd name="T26" fmla="*/ 53 w 84"/>
              <a:gd name="T27" fmla="*/ 116 h 122"/>
              <a:gd name="T28" fmla="*/ 59 w 84"/>
              <a:gd name="T29" fmla="*/ 112 h 122"/>
              <a:gd name="T30" fmla="*/ 59 w 84"/>
              <a:gd name="T31" fmla="*/ 106 h 122"/>
              <a:gd name="T32" fmla="*/ 42 w 84"/>
              <a:gd name="T33" fmla="*/ 109 h 122"/>
              <a:gd name="T34" fmla="*/ 24 w 84"/>
              <a:gd name="T35" fmla="*/ 106 h 122"/>
              <a:gd name="T36" fmla="*/ 42 w 84"/>
              <a:gd name="T37" fmla="*/ 0 h 122"/>
              <a:gd name="T38" fmla="*/ 0 w 84"/>
              <a:gd name="T39" fmla="*/ 42 h 122"/>
              <a:gd name="T40" fmla="*/ 20 w 84"/>
              <a:gd name="T41" fmla="*/ 78 h 122"/>
              <a:gd name="T42" fmla="*/ 22 w 84"/>
              <a:gd name="T43" fmla="*/ 89 h 122"/>
              <a:gd name="T44" fmla="*/ 42 w 84"/>
              <a:gd name="T45" fmla="*/ 93 h 122"/>
              <a:gd name="T46" fmla="*/ 62 w 84"/>
              <a:gd name="T47" fmla="*/ 89 h 122"/>
              <a:gd name="T48" fmla="*/ 63 w 84"/>
              <a:gd name="T49" fmla="*/ 78 h 122"/>
              <a:gd name="T50" fmla="*/ 84 w 84"/>
              <a:gd name="T51" fmla="*/ 42 h 122"/>
              <a:gd name="T52" fmla="*/ 42 w 84"/>
              <a:gd name="T53" fmla="*/ 0 h 122"/>
              <a:gd name="T54" fmla="*/ 57 w 84"/>
              <a:gd name="T55" fmla="*/ 73 h 122"/>
              <a:gd name="T56" fmla="*/ 56 w 84"/>
              <a:gd name="T57" fmla="*/ 83 h 122"/>
              <a:gd name="T58" fmla="*/ 42 w 84"/>
              <a:gd name="T59" fmla="*/ 85 h 122"/>
              <a:gd name="T60" fmla="*/ 27 w 84"/>
              <a:gd name="T61" fmla="*/ 83 h 122"/>
              <a:gd name="T62" fmla="*/ 26 w 84"/>
              <a:gd name="T63" fmla="*/ 73 h 122"/>
              <a:gd name="T64" fmla="*/ 7 w 84"/>
              <a:gd name="T65" fmla="*/ 42 h 122"/>
              <a:gd name="T66" fmla="*/ 42 w 84"/>
              <a:gd name="T67" fmla="*/ 8 h 122"/>
              <a:gd name="T68" fmla="*/ 76 w 84"/>
              <a:gd name="T69" fmla="*/ 42 h 122"/>
              <a:gd name="T70" fmla="*/ 57 w 84"/>
              <a:gd name="T71" fmla="*/ 73 h 122"/>
              <a:gd name="T72" fmla="*/ 42 w 84"/>
              <a:gd name="T73" fmla="*/ 18 h 122"/>
              <a:gd name="T74" fmla="*/ 44 w 84"/>
              <a:gd name="T75" fmla="*/ 15 h 122"/>
              <a:gd name="T76" fmla="*/ 42 w 84"/>
              <a:gd name="T77" fmla="*/ 13 h 122"/>
              <a:gd name="T78" fmla="*/ 13 w 84"/>
              <a:gd name="T79" fmla="*/ 42 h 122"/>
              <a:gd name="T80" fmla="*/ 15 w 84"/>
              <a:gd name="T81" fmla="*/ 44 h 122"/>
              <a:gd name="T82" fmla="*/ 17 w 84"/>
              <a:gd name="T83" fmla="*/ 42 h 122"/>
              <a:gd name="T84" fmla="*/ 42 w 84"/>
              <a:gd name="T85" fmla="*/ 18 h 122"/>
              <a:gd name="T86" fmla="*/ 51 w 84"/>
              <a:gd name="T87" fmla="*/ 58 h 122"/>
              <a:gd name="T88" fmla="*/ 42 w 84"/>
              <a:gd name="T89" fmla="*/ 41 h 122"/>
              <a:gd name="T90" fmla="*/ 32 w 84"/>
              <a:gd name="T91" fmla="*/ 58 h 122"/>
              <a:gd name="T92" fmla="*/ 28 w 84"/>
              <a:gd name="T93" fmla="*/ 49 h 122"/>
              <a:gd name="T94" fmla="*/ 22 w 84"/>
              <a:gd name="T95" fmla="*/ 52 h 122"/>
              <a:gd name="T96" fmla="*/ 32 w 84"/>
              <a:gd name="T97" fmla="*/ 72 h 122"/>
              <a:gd name="T98" fmla="*/ 42 w 84"/>
              <a:gd name="T99" fmla="*/ 55 h 122"/>
              <a:gd name="T100" fmla="*/ 51 w 84"/>
              <a:gd name="T101" fmla="*/ 72 h 122"/>
              <a:gd name="T102" fmla="*/ 61 w 84"/>
              <a:gd name="T103" fmla="*/ 52 h 122"/>
              <a:gd name="T104" fmla="*/ 55 w 84"/>
              <a:gd name="T105" fmla="*/ 49 h 122"/>
              <a:gd name="T106" fmla="*/ 51 w 84"/>
              <a:gd name="T107" fmla="*/ 5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4" h="122">
                <a:moveTo>
                  <a:pt x="22" y="94"/>
                </a:moveTo>
                <a:cubicBezTo>
                  <a:pt x="23" y="100"/>
                  <a:pt x="23" y="100"/>
                  <a:pt x="23" y="100"/>
                </a:cubicBezTo>
                <a:cubicBezTo>
                  <a:pt x="29" y="103"/>
                  <a:pt x="35" y="104"/>
                  <a:pt x="42" y="104"/>
                </a:cubicBezTo>
                <a:cubicBezTo>
                  <a:pt x="48" y="104"/>
                  <a:pt x="55" y="103"/>
                  <a:pt x="60" y="100"/>
                </a:cubicBezTo>
                <a:cubicBezTo>
                  <a:pt x="61" y="94"/>
                  <a:pt x="61" y="94"/>
                  <a:pt x="61" y="94"/>
                </a:cubicBezTo>
                <a:cubicBezTo>
                  <a:pt x="55" y="96"/>
                  <a:pt x="49" y="98"/>
                  <a:pt x="42" y="98"/>
                </a:cubicBezTo>
                <a:cubicBezTo>
                  <a:pt x="35" y="98"/>
                  <a:pt x="28" y="96"/>
                  <a:pt x="22" y="94"/>
                </a:cubicBezTo>
                <a:close/>
                <a:moveTo>
                  <a:pt x="24" y="106"/>
                </a:moveTo>
                <a:cubicBezTo>
                  <a:pt x="25" y="112"/>
                  <a:pt x="25" y="112"/>
                  <a:pt x="25" y="112"/>
                </a:cubicBezTo>
                <a:cubicBezTo>
                  <a:pt x="25" y="112"/>
                  <a:pt x="26" y="114"/>
                  <a:pt x="31" y="116"/>
                </a:cubicBezTo>
                <a:cubicBezTo>
                  <a:pt x="31" y="119"/>
                  <a:pt x="31" y="119"/>
                  <a:pt x="31" y="119"/>
                </a:cubicBezTo>
                <a:cubicBezTo>
                  <a:pt x="31" y="119"/>
                  <a:pt x="33" y="122"/>
                  <a:pt x="42" y="122"/>
                </a:cubicBezTo>
                <a:cubicBezTo>
                  <a:pt x="50" y="122"/>
                  <a:pt x="52" y="119"/>
                  <a:pt x="52" y="119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57" y="114"/>
                  <a:pt x="59" y="112"/>
                  <a:pt x="59" y="112"/>
                </a:cubicBezTo>
                <a:cubicBezTo>
                  <a:pt x="59" y="106"/>
                  <a:pt x="59" y="106"/>
                  <a:pt x="59" y="106"/>
                </a:cubicBezTo>
                <a:cubicBezTo>
                  <a:pt x="54" y="108"/>
                  <a:pt x="48" y="109"/>
                  <a:pt x="42" y="109"/>
                </a:cubicBezTo>
                <a:cubicBezTo>
                  <a:pt x="35" y="109"/>
                  <a:pt x="29" y="108"/>
                  <a:pt x="24" y="106"/>
                </a:cubicBezTo>
                <a:close/>
                <a:moveTo>
                  <a:pt x="42" y="0"/>
                </a:moveTo>
                <a:cubicBezTo>
                  <a:pt x="19" y="0"/>
                  <a:pt x="0" y="19"/>
                  <a:pt x="0" y="42"/>
                </a:cubicBezTo>
                <a:cubicBezTo>
                  <a:pt x="0" y="57"/>
                  <a:pt x="8" y="71"/>
                  <a:pt x="20" y="78"/>
                </a:cubicBezTo>
                <a:cubicBezTo>
                  <a:pt x="22" y="89"/>
                  <a:pt x="22" y="89"/>
                  <a:pt x="22" y="89"/>
                </a:cubicBezTo>
                <a:cubicBezTo>
                  <a:pt x="27" y="91"/>
                  <a:pt x="34" y="93"/>
                  <a:pt x="42" y="93"/>
                </a:cubicBezTo>
                <a:cubicBezTo>
                  <a:pt x="49" y="93"/>
                  <a:pt x="56" y="91"/>
                  <a:pt x="62" y="89"/>
                </a:cubicBezTo>
                <a:cubicBezTo>
                  <a:pt x="63" y="78"/>
                  <a:pt x="63" y="78"/>
                  <a:pt x="63" y="78"/>
                </a:cubicBezTo>
                <a:cubicBezTo>
                  <a:pt x="75" y="71"/>
                  <a:pt x="84" y="57"/>
                  <a:pt x="84" y="42"/>
                </a:cubicBezTo>
                <a:cubicBezTo>
                  <a:pt x="84" y="19"/>
                  <a:pt x="65" y="0"/>
                  <a:pt x="42" y="0"/>
                </a:cubicBezTo>
                <a:close/>
                <a:moveTo>
                  <a:pt x="57" y="73"/>
                </a:moveTo>
                <a:cubicBezTo>
                  <a:pt x="56" y="83"/>
                  <a:pt x="56" y="83"/>
                  <a:pt x="56" y="83"/>
                </a:cubicBezTo>
                <a:cubicBezTo>
                  <a:pt x="56" y="83"/>
                  <a:pt x="52" y="85"/>
                  <a:pt x="42" y="85"/>
                </a:cubicBezTo>
                <a:cubicBezTo>
                  <a:pt x="31" y="85"/>
                  <a:pt x="27" y="83"/>
                  <a:pt x="27" y="83"/>
                </a:cubicBezTo>
                <a:cubicBezTo>
                  <a:pt x="26" y="73"/>
                  <a:pt x="26" y="73"/>
                  <a:pt x="26" y="73"/>
                </a:cubicBezTo>
                <a:cubicBezTo>
                  <a:pt x="15" y="67"/>
                  <a:pt x="7" y="56"/>
                  <a:pt x="7" y="42"/>
                </a:cubicBezTo>
                <a:cubicBezTo>
                  <a:pt x="7" y="23"/>
                  <a:pt x="23" y="8"/>
                  <a:pt x="42" y="8"/>
                </a:cubicBezTo>
                <a:cubicBezTo>
                  <a:pt x="61" y="8"/>
                  <a:pt x="76" y="23"/>
                  <a:pt x="76" y="42"/>
                </a:cubicBezTo>
                <a:cubicBezTo>
                  <a:pt x="76" y="56"/>
                  <a:pt x="68" y="67"/>
                  <a:pt x="57" y="73"/>
                </a:cubicBezTo>
                <a:close/>
                <a:moveTo>
                  <a:pt x="42" y="18"/>
                </a:moveTo>
                <a:cubicBezTo>
                  <a:pt x="43" y="18"/>
                  <a:pt x="44" y="17"/>
                  <a:pt x="44" y="15"/>
                </a:cubicBezTo>
                <a:cubicBezTo>
                  <a:pt x="44" y="14"/>
                  <a:pt x="43" y="13"/>
                  <a:pt x="42" y="13"/>
                </a:cubicBezTo>
                <a:cubicBezTo>
                  <a:pt x="26" y="13"/>
                  <a:pt x="13" y="26"/>
                  <a:pt x="13" y="42"/>
                </a:cubicBezTo>
                <a:cubicBezTo>
                  <a:pt x="13" y="43"/>
                  <a:pt x="14" y="44"/>
                  <a:pt x="15" y="44"/>
                </a:cubicBezTo>
                <a:cubicBezTo>
                  <a:pt x="16" y="44"/>
                  <a:pt x="17" y="43"/>
                  <a:pt x="17" y="42"/>
                </a:cubicBezTo>
                <a:cubicBezTo>
                  <a:pt x="17" y="29"/>
                  <a:pt x="28" y="18"/>
                  <a:pt x="42" y="18"/>
                </a:cubicBezTo>
                <a:close/>
                <a:moveTo>
                  <a:pt x="51" y="58"/>
                </a:moveTo>
                <a:cubicBezTo>
                  <a:pt x="42" y="41"/>
                  <a:pt x="42" y="41"/>
                  <a:pt x="42" y="41"/>
                </a:cubicBezTo>
                <a:cubicBezTo>
                  <a:pt x="32" y="58"/>
                  <a:pt x="32" y="58"/>
                  <a:pt x="32" y="58"/>
                </a:cubicBezTo>
                <a:cubicBezTo>
                  <a:pt x="28" y="49"/>
                  <a:pt x="28" y="49"/>
                  <a:pt x="28" y="49"/>
                </a:cubicBezTo>
                <a:cubicBezTo>
                  <a:pt x="22" y="52"/>
                  <a:pt x="22" y="52"/>
                  <a:pt x="22" y="52"/>
                </a:cubicBezTo>
                <a:cubicBezTo>
                  <a:pt x="32" y="72"/>
                  <a:pt x="32" y="72"/>
                  <a:pt x="32" y="72"/>
                </a:cubicBezTo>
                <a:cubicBezTo>
                  <a:pt x="42" y="55"/>
                  <a:pt x="42" y="55"/>
                  <a:pt x="42" y="55"/>
                </a:cubicBezTo>
                <a:cubicBezTo>
                  <a:pt x="51" y="72"/>
                  <a:pt x="51" y="72"/>
                  <a:pt x="51" y="72"/>
                </a:cubicBezTo>
                <a:cubicBezTo>
                  <a:pt x="61" y="52"/>
                  <a:pt x="61" y="52"/>
                  <a:pt x="61" y="52"/>
                </a:cubicBezTo>
                <a:cubicBezTo>
                  <a:pt x="55" y="49"/>
                  <a:pt x="55" y="49"/>
                  <a:pt x="55" y="49"/>
                </a:cubicBezTo>
                <a:lnTo>
                  <a:pt x="51" y="58"/>
                </a:lnTo>
                <a:close/>
              </a:path>
            </a:pathLst>
          </a:custGeom>
          <a:solidFill>
            <a:srgbClr val="36857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Freeform 187"/>
          <p:cNvSpPr>
            <a:spLocks noEditPoints="1"/>
          </p:cNvSpPr>
          <p:nvPr/>
        </p:nvSpPr>
        <p:spPr bwMode="auto">
          <a:xfrm>
            <a:off x="3861069" y="4376012"/>
            <a:ext cx="468803" cy="399501"/>
          </a:xfrm>
          <a:custGeom>
            <a:avLst/>
            <a:gdLst>
              <a:gd name="T0" fmla="*/ 5 w 115"/>
              <a:gd name="T1" fmla="*/ 94 h 98"/>
              <a:gd name="T2" fmla="*/ 9 w 115"/>
              <a:gd name="T3" fmla="*/ 98 h 98"/>
              <a:gd name="T4" fmla="*/ 31 w 115"/>
              <a:gd name="T5" fmla="*/ 98 h 98"/>
              <a:gd name="T6" fmla="*/ 31 w 115"/>
              <a:gd name="T7" fmla="*/ 54 h 98"/>
              <a:gd name="T8" fmla="*/ 5 w 115"/>
              <a:gd name="T9" fmla="*/ 79 h 98"/>
              <a:gd name="T10" fmla="*/ 5 w 115"/>
              <a:gd name="T11" fmla="*/ 94 h 98"/>
              <a:gd name="T12" fmla="*/ 41 w 115"/>
              <a:gd name="T13" fmla="*/ 64 h 98"/>
              <a:gd name="T14" fmla="*/ 41 w 115"/>
              <a:gd name="T15" fmla="*/ 98 h 98"/>
              <a:gd name="T16" fmla="*/ 66 w 115"/>
              <a:gd name="T17" fmla="*/ 98 h 98"/>
              <a:gd name="T18" fmla="*/ 66 w 115"/>
              <a:gd name="T19" fmla="*/ 67 h 98"/>
              <a:gd name="T20" fmla="*/ 55 w 115"/>
              <a:gd name="T21" fmla="*/ 78 h 98"/>
              <a:gd name="T22" fmla="*/ 41 w 115"/>
              <a:gd name="T23" fmla="*/ 64 h 98"/>
              <a:gd name="T24" fmla="*/ 92 w 115"/>
              <a:gd name="T25" fmla="*/ 2 h 98"/>
              <a:gd name="T26" fmla="*/ 88 w 115"/>
              <a:gd name="T27" fmla="*/ 7 h 98"/>
              <a:gd name="T28" fmla="*/ 93 w 115"/>
              <a:gd name="T29" fmla="*/ 12 h 98"/>
              <a:gd name="T30" fmla="*/ 98 w 115"/>
              <a:gd name="T31" fmla="*/ 11 h 98"/>
              <a:gd name="T32" fmla="*/ 55 w 115"/>
              <a:gd name="T33" fmla="*/ 54 h 98"/>
              <a:gd name="T34" fmla="*/ 31 w 115"/>
              <a:gd name="T35" fmla="*/ 29 h 98"/>
              <a:gd name="T36" fmla="*/ 2 w 115"/>
              <a:gd name="T37" fmla="*/ 58 h 98"/>
              <a:gd name="T38" fmla="*/ 2 w 115"/>
              <a:gd name="T39" fmla="*/ 64 h 98"/>
              <a:gd name="T40" fmla="*/ 8 w 115"/>
              <a:gd name="T41" fmla="*/ 64 h 98"/>
              <a:gd name="T42" fmla="*/ 31 w 115"/>
              <a:gd name="T43" fmla="*/ 42 h 98"/>
              <a:gd name="T44" fmla="*/ 55 w 115"/>
              <a:gd name="T45" fmla="*/ 66 h 98"/>
              <a:gd name="T46" fmla="*/ 104 w 115"/>
              <a:gd name="T47" fmla="*/ 18 h 98"/>
              <a:gd name="T48" fmla="*/ 104 w 115"/>
              <a:gd name="T49" fmla="*/ 23 h 98"/>
              <a:gd name="T50" fmla="*/ 108 w 115"/>
              <a:gd name="T51" fmla="*/ 28 h 98"/>
              <a:gd name="T52" fmla="*/ 108 w 115"/>
              <a:gd name="T53" fmla="*/ 28 h 98"/>
              <a:gd name="T54" fmla="*/ 113 w 115"/>
              <a:gd name="T55" fmla="*/ 23 h 98"/>
              <a:gd name="T56" fmla="*/ 115 w 115"/>
              <a:gd name="T57" fmla="*/ 0 h 98"/>
              <a:gd name="T58" fmla="*/ 92 w 115"/>
              <a:gd name="T59" fmla="*/ 2 h 98"/>
              <a:gd name="T60" fmla="*/ 77 w 115"/>
              <a:gd name="T61" fmla="*/ 57 h 98"/>
              <a:gd name="T62" fmla="*/ 77 w 115"/>
              <a:gd name="T63" fmla="*/ 98 h 98"/>
              <a:gd name="T64" fmla="*/ 98 w 115"/>
              <a:gd name="T65" fmla="*/ 98 h 98"/>
              <a:gd name="T66" fmla="*/ 102 w 115"/>
              <a:gd name="T67" fmla="*/ 94 h 98"/>
              <a:gd name="T68" fmla="*/ 102 w 115"/>
              <a:gd name="T69" fmla="*/ 32 h 98"/>
              <a:gd name="T70" fmla="*/ 80 w 115"/>
              <a:gd name="T71" fmla="*/ 54 h 98"/>
              <a:gd name="T72" fmla="*/ 77 w 115"/>
              <a:gd name="T73" fmla="*/ 57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98">
                <a:moveTo>
                  <a:pt x="5" y="94"/>
                </a:moveTo>
                <a:cubicBezTo>
                  <a:pt x="5" y="96"/>
                  <a:pt x="7" y="98"/>
                  <a:pt x="9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1" y="54"/>
                  <a:pt x="31" y="54"/>
                  <a:pt x="31" y="54"/>
                </a:cubicBezTo>
                <a:cubicBezTo>
                  <a:pt x="5" y="79"/>
                  <a:pt x="5" y="79"/>
                  <a:pt x="5" y="79"/>
                </a:cubicBezTo>
                <a:lnTo>
                  <a:pt x="5" y="94"/>
                </a:lnTo>
                <a:close/>
                <a:moveTo>
                  <a:pt x="41" y="64"/>
                </a:moveTo>
                <a:cubicBezTo>
                  <a:pt x="41" y="98"/>
                  <a:pt x="41" y="98"/>
                  <a:pt x="41" y="98"/>
                </a:cubicBezTo>
                <a:cubicBezTo>
                  <a:pt x="66" y="98"/>
                  <a:pt x="66" y="98"/>
                  <a:pt x="66" y="98"/>
                </a:cubicBezTo>
                <a:cubicBezTo>
                  <a:pt x="66" y="67"/>
                  <a:pt x="66" y="67"/>
                  <a:pt x="66" y="67"/>
                </a:cubicBezTo>
                <a:cubicBezTo>
                  <a:pt x="55" y="78"/>
                  <a:pt x="55" y="78"/>
                  <a:pt x="55" y="78"/>
                </a:cubicBezTo>
                <a:lnTo>
                  <a:pt x="41" y="64"/>
                </a:lnTo>
                <a:close/>
                <a:moveTo>
                  <a:pt x="92" y="2"/>
                </a:moveTo>
                <a:cubicBezTo>
                  <a:pt x="89" y="3"/>
                  <a:pt x="88" y="5"/>
                  <a:pt x="88" y="7"/>
                </a:cubicBezTo>
                <a:cubicBezTo>
                  <a:pt x="88" y="10"/>
                  <a:pt x="90" y="12"/>
                  <a:pt x="93" y="12"/>
                </a:cubicBezTo>
                <a:cubicBezTo>
                  <a:pt x="98" y="11"/>
                  <a:pt x="98" y="11"/>
                  <a:pt x="98" y="11"/>
                </a:cubicBezTo>
                <a:cubicBezTo>
                  <a:pt x="55" y="54"/>
                  <a:pt x="55" y="54"/>
                  <a:pt x="55" y="54"/>
                </a:cubicBezTo>
                <a:cubicBezTo>
                  <a:pt x="31" y="29"/>
                  <a:pt x="31" y="29"/>
                  <a:pt x="31" y="29"/>
                </a:cubicBezTo>
                <a:cubicBezTo>
                  <a:pt x="2" y="58"/>
                  <a:pt x="2" y="58"/>
                  <a:pt x="2" y="58"/>
                </a:cubicBezTo>
                <a:cubicBezTo>
                  <a:pt x="0" y="59"/>
                  <a:pt x="0" y="62"/>
                  <a:pt x="2" y="64"/>
                </a:cubicBezTo>
                <a:cubicBezTo>
                  <a:pt x="4" y="66"/>
                  <a:pt x="6" y="66"/>
                  <a:pt x="8" y="64"/>
                </a:cubicBezTo>
                <a:cubicBezTo>
                  <a:pt x="31" y="42"/>
                  <a:pt x="31" y="42"/>
                  <a:pt x="31" y="42"/>
                </a:cubicBezTo>
                <a:cubicBezTo>
                  <a:pt x="55" y="66"/>
                  <a:pt x="55" y="66"/>
                  <a:pt x="55" y="66"/>
                </a:cubicBezTo>
                <a:cubicBezTo>
                  <a:pt x="104" y="18"/>
                  <a:pt x="104" y="18"/>
                  <a:pt x="104" y="18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4" y="25"/>
                  <a:pt x="105" y="27"/>
                  <a:pt x="108" y="28"/>
                </a:cubicBezTo>
                <a:cubicBezTo>
                  <a:pt x="108" y="28"/>
                  <a:pt x="108" y="28"/>
                  <a:pt x="108" y="28"/>
                </a:cubicBezTo>
                <a:cubicBezTo>
                  <a:pt x="111" y="28"/>
                  <a:pt x="113" y="26"/>
                  <a:pt x="113" y="23"/>
                </a:cubicBezTo>
                <a:cubicBezTo>
                  <a:pt x="115" y="0"/>
                  <a:pt x="115" y="0"/>
                  <a:pt x="115" y="0"/>
                </a:cubicBezTo>
                <a:lnTo>
                  <a:pt x="92" y="2"/>
                </a:lnTo>
                <a:close/>
                <a:moveTo>
                  <a:pt x="77" y="57"/>
                </a:moveTo>
                <a:cubicBezTo>
                  <a:pt x="77" y="98"/>
                  <a:pt x="77" y="98"/>
                  <a:pt x="77" y="98"/>
                </a:cubicBezTo>
                <a:cubicBezTo>
                  <a:pt x="98" y="98"/>
                  <a:pt x="98" y="98"/>
                  <a:pt x="98" y="98"/>
                </a:cubicBezTo>
                <a:cubicBezTo>
                  <a:pt x="100" y="98"/>
                  <a:pt x="102" y="96"/>
                  <a:pt x="102" y="94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80" y="54"/>
                  <a:pt x="80" y="54"/>
                  <a:pt x="80" y="54"/>
                </a:cubicBezTo>
                <a:lnTo>
                  <a:pt x="77" y="57"/>
                </a:lnTo>
                <a:close/>
              </a:path>
            </a:pathLst>
          </a:custGeom>
          <a:solidFill>
            <a:srgbClr val="36857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Freeform 188"/>
          <p:cNvSpPr>
            <a:spLocks noEditPoints="1"/>
          </p:cNvSpPr>
          <p:nvPr/>
        </p:nvSpPr>
        <p:spPr bwMode="auto">
          <a:xfrm>
            <a:off x="1898211" y="3499556"/>
            <a:ext cx="370966" cy="468803"/>
          </a:xfrm>
          <a:custGeom>
            <a:avLst/>
            <a:gdLst>
              <a:gd name="T0" fmla="*/ 130 w 182"/>
              <a:gd name="T1" fmla="*/ 38 h 230"/>
              <a:gd name="T2" fmla="*/ 30 w 182"/>
              <a:gd name="T3" fmla="*/ 38 h 230"/>
              <a:gd name="T4" fmla="*/ 30 w 182"/>
              <a:gd name="T5" fmla="*/ 52 h 230"/>
              <a:gd name="T6" fmla="*/ 130 w 182"/>
              <a:gd name="T7" fmla="*/ 52 h 230"/>
              <a:gd name="T8" fmla="*/ 130 w 182"/>
              <a:gd name="T9" fmla="*/ 38 h 230"/>
              <a:gd name="T10" fmla="*/ 130 w 182"/>
              <a:gd name="T11" fmla="*/ 66 h 230"/>
              <a:gd name="T12" fmla="*/ 30 w 182"/>
              <a:gd name="T13" fmla="*/ 66 h 230"/>
              <a:gd name="T14" fmla="*/ 30 w 182"/>
              <a:gd name="T15" fmla="*/ 80 h 230"/>
              <a:gd name="T16" fmla="*/ 130 w 182"/>
              <a:gd name="T17" fmla="*/ 80 h 230"/>
              <a:gd name="T18" fmla="*/ 130 w 182"/>
              <a:gd name="T19" fmla="*/ 66 h 230"/>
              <a:gd name="T20" fmla="*/ 162 w 182"/>
              <a:gd name="T21" fmla="*/ 20 h 230"/>
              <a:gd name="T22" fmla="*/ 162 w 182"/>
              <a:gd name="T23" fmla="*/ 0 h 230"/>
              <a:gd name="T24" fmla="*/ 0 w 182"/>
              <a:gd name="T25" fmla="*/ 0 h 230"/>
              <a:gd name="T26" fmla="*/ 0 w 182"/>
              <a:gd name="T27" fmla="*/ 210 h 230"/>
              <a:gd name="T28" fmla="*/ 20 w 182"/>
              <a:gd name="T29" fmla="*/ 210 h 230"/>
              <a:gd name="T30" fmla="*/ 20 w 182"/>
              <a:gd name="T31" fmla="*/ 230 h 230"/>
              <a:gd name="T32" fmla="*/ 182 w 182"/>
              <a:gd name="T33" fmla="*/ 230 h 230"/>
              <a:gd name="T34" fmla="*/ 182 w 182"/>
              <a:gd name="T35" fmla="*/ 20 h 230"/>
              <a:gd name="T36" fmla="*/ 162 w 182"/>
              <a:gd name="T37" fmla="*/ 20 h 230"/>
              <a:gd name="T38" fmla="*/ 10 w 182"/>
              <a:gd name="T39" fmla="*/ 198 h 230"/>
              <a:gd name="T40" fmla="*/ 10 w 182"/>
              <a:gd name="T41" fmla="*/ 12 h 230"/>
              <a:gd name="T42" fmla="*/ 150 w 182"/>
              <a:gd name="T43" fmla="*/ 12 h 230"/>
              <a:gd name="T44" fmla="*/ 150 w 182"/>
              <a:gd name="T45" fmla="*/ 150 h 230"/>
              <a:gd name="T46" fmla="*/ 102 w 182"/>
              <a:gd name="T47" fmla="*/ 150 h 230"/>
              <a:gd name="T48" fmla="*/ 102 w 182"/>
              <a:gd name="T49" fmla="*/ 198 h 230"/>
              <a:gd name="T50" fmla="*/ 10 w 182"/>
              <a:gd name="T51" fmla="*/ 198 h 230"/>
              <a:gd name="T52" fmla="*/ 170 w 182"/>
              <a:gd name="T53" fmla="*/ 218 h 230"/>
              <a:gd name="T54" fmla="*/ 30 w 182"/>
              <a:gd name="T55" fmla="*/ 218 h 230"/>
              <a:gd name="T56" fmla="*/ 30 w 182"/>
              <a:gd name="T57" fmla="*/ 210 h 230"/>
              <a:gd name="T58" fmla="*/ 108 w 182"/>
              <a:gd name="T59" fmla="*/ 210 h 230"/>
              <a:gd name="T60" fmla="*/ 162 w 182"/>
              <a:gd name="T61" fmla="*/ 156 h 230"/>
              <a:gd name="T62" fmla="*/ 162 w 182"/>
              <a:gd name="T63" fmla="*/ 32 h 230"/>
              <a:gd name="T64" fmla="*/ 170 w 182"/>
              <a:gd name="T65" fmla="*/ 32 h 230"/>
              <a:gd name="T66" fmla="*/ 170 w 182"/>
              <a:gd name="T67" fmla="*/ 218 h 230"/>
              <a:gd name="T68" fmla="*/ 30 w 182"/>
              <a:gd name="T69" fmla="*/ 136 h 230"/>
              <a:gd name="T70" fmla="*/ 80 w 182"/>
              <a:gd name="T71" fmla="*/ 136 h 230"/>
              <a:gd name="T72" fmla="*/ 80 w 182"/>
              <a:gd name="T73" fmla="*/ 122 h 230"/>
              <a:gd name="T74" fmla="*/ 30 w 182"/>
              <a:gd name="T75" fmla="*/ 122 h 230"/>
              <a:gd name="T76" fmla="*/ 30 w 182"/>
              <a:gd name="T77" fmla="*/ 136 h 230"/>
              <a:gd name="T78" fmla="*/ 130 w 182"/>
              <a:gd name="T79" fmla="*/ 94 h 230"/>
              <a:gd name="T80" fmla="*/ 30 w 182"/>
              <a:gd name="T81" fmla="*/ 94 h 230"/>
              <a:gd name="T82" fmla="*/ 30 w 182"/>
              <a:gd name="T83" fmla="*/ 108 h 230"/>
              <a:gd name="T84" fmla="*/ 130 w 182"/>
              <a:gd name="T85" fmla="*/ 108 h 230"/>
              <a:gd name="T86" fmla="*/ 130 w 182"/>
              <a:gd name="T87" fmla="*/ 94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2" h="230">
                <a:moveTo>
                  <a:pt x="130" y="38"/>
                </a:moveTo>
                <a:lnTo>
                  <a:pt x="30" y="38"/>
                </a:lnTo>
                <a:lnTo>
                  <a:pt x="30" y="52"/>
                </a:lnTo>
                <a:lnTo>
                  <a:pt x="130" y="52"/>
                </a:lnTo>
                <a:lnTo>
                  <a:pt x="130" y="38"/>
                </a:lnTo>
                <a:close/>
                <a:moveTo>
                  <a:pt x="130" y="66"/>
                </a:moveTo>
                <a:lnTo>
                  <a:pt x="30" y="66"/>
                </a:lnTo>
                <a:lnTo>
                  <a:pt x="30" y="80"/>
                </a:lnTo>
                <a:lnTo>
                  <a:pt x="130" y="80"/>
                </a:lnTo>
                <a:lnTo>
                  <a:pt x="130" y="66"/>
                </a:lnTo>
                <a:close/>
                <a:moveTo>
                  <a:pt x="162" y="20"/>
                </a:moveTo>
                <a:lnTo>
                  <a:pt x="162" y="0"/>
                </a:lnTo>
                <a:lnTo>
                  <a:pt x="0" y="0"/>
                </a:lnTo>
                <a:lnTo>
                  <a:pt x="0" y="210"/>
                </a:lnTo>
                <a:lnTo>
                  <a:pt x="20" y="210"/>
                </a:lnTo>
                <a:lnTo>
                  <a:pt x="20" y="230"/>
                </a:lnTo>
                <a:lnTo>
                  <a:pt x="182" y="230"/>
                </a:lnTo>
                <a:lnTo>
                  <a:pt x="182" y="20"/>
                </a:lnTo>
                <a:lnTo>
                  <a:pt x="162" y="20"/>
                </a:lnTo>
                <a:close/>
                <a:moveTo>
                  <a:pt x="10" y="198"/>
                </a:moveTo>
                <a:lnTo>
                  <a:pt x="10" y="12"/>
                </a:lnTo>
                <a:lnTo>
                  <a:pt x="150" y="12"/>
                </a:lnTo>
                <a:lnTo>
                  <a:pt x="150" y="150"/>
                </a:lnTo>
                <a:lnTo>
                  <a:pt x="102" y="150"/>
                </a:lnTo>
                <a:lnTo>
                  <a:pt x="102" y="198"/>
                </a:lnTo>
                <a:lnTo>
                  <a:pt x="10" y="198"/>
                </a:lnTo>
                <a:close/>
                <a:moveTo>
                  <a:pt x="170" y="218"/>
                </a:moveTo>
                <a:lnTo>
                  <a:pt x="30" y="218"/>
                </a:lnTo>
                <a:lnTo>
                  <a:pt x="30" y="210"/>
                </a:lnTo>
                <a:lnTo>
                  <a:pt x="108" y="210"/>
                </a:lnTo>
                <a:lnTo>
                  <a:pt x="162" y="156"/>
                </a:lnTo>
                <a:lnTo>
                  <a:pt x="162" y="32"/>
                </a:lnTo>
                <a:lnTo>
                  <a:pt x="170" y="32"/>
                </a:lnTo>
                <a:lnTo>
                  <a:pt x="170" y="218"/>
                </a:lnTo>
                <a:close/>
                <a:moveTo>
                  <a:pt x="30" y="136"/>
                </a:moveTo>
                <a:lnTo>
                  <a:pt x="80" y="136"/>
                </a:lnTo>
                <a:lnTo>
                  <a:pt x="80" y="122"/>
                </a:lnTo>
                <a:lnTo>
                  <a:pt x="30" y="122"/>
                </a:lnTo>
                <a:lnTo>
                  <a:pt x="30" y="136"/>
                </a:lnTo>
                <a:close/>
                <a:moveTo>
                  <a:pt x="130" y="94"/>
                </a:moveTo>
                <a:lnTo>
                  <a:pt x="30" y="94"/>
                </a:lnTo>
                <a:lnTo>
                  <a:pt x="30" y="108"/>
                </a:lnTo>
                <a:lnTo>
                  <a:pt x="130" y="108"/>
                </a:lnTo>
                <a:lnTo>
                  <a:pt x="130" y="94"/>
                </a:lnTo>
                <a:close/>
              </a:path>
            </a:pathLst>
          </a:custGeom>
          <a:solidFill>
            <a:srgbClr val="36857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Freeform 189"/>
          <p:cNvSpPr>
            <a:spLocks noEditPoints="1"/>
          </p:cNvSpPr>
          <p:nvPr/>
        </p:nvSpPr>
        <p:spPr bwMode="auto">
          <a:xfrm>
            <a:off x="7917232" y="4384165"/>
            <a:ext cx="419884" cy="415808"/>
          </a:xfrm>
          <a:custGeom>
            <a:avLst/>
            <a:gdLst>
              <a:gd name="T0" fmla="*/ 36 w 103"/>
              <a:gd name="T1" fmla="*/ 61 h 102"/>
              <a:gd name="T2" fmla="*/ 67 w 103"/>
              <a:gd name="T3" fmla="*/ 61 h 102"/>
              <a:gd name="T4" fmla="*/ 74 w 103"/>
              <a:gd name="T5" fmla="*/ 57 h 102"/>
              <a:gd name="T6" fmla="*/ 29 w 103"/>
              <a:gd name="T7" fmla="*/ 57 h 102"/>
              <a:gd name="T8" fmla="*/ 36 w 103"/>
              <a:gd name="T9" fmla="*/ 61 h 102"/>
              <a:gd name="T10" fmla="*/ 50 w 103"/>
              <a:gd name="T11" fmla="*/ 71 h 102"/>
              <a:gd name="T12" fmla="*/ 52 w 103"/>
              <a:gd name="T13" fmla="*/ 71 h 102"/>
              <a:gd name="T14" fmla="*/ 59 w 103"/>
              <a:gd name="T15" fmla="*/ 66 h 102"/>
              <a:gd name="T16" fmla="*/ 43 w 103"/>
              <a:gd name="T17" fmla="*/ 66 h 102"/>
              <a:gd name="T18" fmla="*/ 50 w 103"/>
              <a:gd name="T19" fmla="*/ 71 h 102"/>
              <a:gd name="T20" fmla="*/ 21 w 103"/>
              <a:gd name="T21" fmla="*/ 51 h 102"/>
              <a:gd name="T22" fmla="*/ 22 w 103"/>
              <a:gd name="T23" fmla="*/ 52 h 102"/>
              <a:gd name="T24" fmla="*/ 81 w 103"/>
              <a:gd name="T25" fmla="*/ 52 h 102"/>
              <a:gd name="T26" fmla="*/ 82 w 103"/>
              <a:gd name="T27" fmla="*/ 51 h 102"/>
              <a:gd name="T28" fmla="*/ 82 w 103"/>
              <a:gd name="T29" fmla="*/ 47 h 102"/>
              <a:gd name="T30" fmla="*/ 21 w 103"/>
              <a:gd name="T31" fmla="*/ 47 h 102"/>
              <a:gd name="T32" fmla="*/ 21 w 103"/>
              <a:gd name="T33" fmla="*/ 51 h 102"/>
              <a:gd name="T34" fmla="*/ 100 w 103"/>
              <a:gd name="T35" fmla="*/ 32 h 102"/>
              <a:gd name="T36" fmla="*/ 55 w 103"/>
              <a:gd name="T37" fmla="*/ 2 h 102"/>
              <a:gd name="T38" fmla="*/ 48 w 103"/>
              <a:gd name="T39" fmla="*/ 2 h 102"/>
              <a:gd name="T40" fmla="*/ 3 w 103"/>
              <a:gd name="T41" fmla="*/ 32 h 102"/>
              <a:gd name="T42" fmla="*/ 0 w 103"/>
              <a:gd name="T43" fmla="*/ 38 h 102"/>
              <a:gd name="T44" fmla="*/ 0 w 103"/>
              <a:gd name="T45" fmla="*/ 96 h 102"/>
              <a:gd name="T46" fmla="*/ 6 w 103"/>
              <a:gd name="T47" fmla="*/ 102 h 102"/>
              <a:gd name="T48" fmla="*/ 96 w 103"/>
              <a:gd name="T49" fmla="*/ 102 h 102"/>
              <a:gd name="T50" fmla="*/ 103 w 103"/>
              <a:gd name="T51" fmla="*/ 96 h 102"/>
              <a:gd name="T52" fmla="*/ 103 w 103"/>
              <a:gd name="T53" fmla="*/ 38 h 102"/>
              <a:gd name="T54" fmla="*/ 100 w 103"/>
              <a:gd name="T55" fmla="*/ 32 h 102"/>
              <a:gd name="T56" fmla="*/ 96 w 103"/>
              <a:gd name="T57" fmla="*/ 47 h 102"/>
              <a:gd name="T58" fmla="*/ 51 w 103"/>
              <a:gd name="T59" fmla="*/ 77 h 102"/>
              <a:gd name="T60" fmla="*/ 6 w 103"/>
              <a:gd name="T61" fmla="*/ 47 h 102"/>
              <a:gd name="T62" fmla="*/ 6 w 103"/>
              <a:gd name="T63" fmla="*/ 41 h 102"/>
              <a:gd name="T64" fmla="*/ 10 w 103"/>
              <a:gd name="T65" fmla="*/ 37 h 102"/>
              <a:gd name="T66" fmla="*/ 93 w 103"/>
              <a:gd name="T67" fmla="*/ 37 h 102"/>
              <a:gd name="T68" fmla="*/ 96 w 103"/>
              <a:gd name="T69" fmla="*/ 41 h 102"/>
              <a:gd name="T70" fmla="*/ 96 w 103"/>
              <a:gd name="T71" fmla="*/ 47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3" h="102">
                <a:moveTo>
                  <a:pt x="36" y="61"/>
                </a:moveTo>
                <a:cubicBezTo>
                  <a:pt x="67" y="61"/>
                  <a:pt x="67" y="61"/>
                  <a:pt x="67" y="61"/>
                </a:cubicBezTo>
                <a:cubicBezTo>
                  <a:pt x="74" y="57"/>
                  <a:pt x="74" y="57"/>
                  <a:pt x="74" y="57"/>
                </a:cubicBezTo>
                <a:cubicBezTo>
                  <a:pt x="29" y="57"/>
                  <a:pt x="29" y="57"/>
                  <a:pt x="29" y="57"/>
                </a:cubicBezTo>
                <a:lnTo>
                  <a:pt x="36" y="61"/>
                </a:lnTo>
                <a:close/>
                <a:moveTo>
                  <a:pt x="50" y="71"/>
                </a:moveTo>
                <a:cubicBezTo>
                  <a:pt x="52" y="71"/>
                  <a:pt x="52" y="71"/>
                  <a:pt x="52" y="71"/>
                </a:cubicBezTo>
                <a:cubicBezTo>
                  <a:pt x="59" y="66"/>
                  <a:pt x="59" y="66"/>
                  <a:pt x="59" y="66"/>
                </a:cubicBezTo>
                <a:cubicBezTo>
                  <a:pt x="43" y="66"/>
                  <a:pt x="43" y="66"/>
                  <a:pt x="43" y="66"/>
                </a:cubicBezTo>
                <a:lnTo>
                  <a:pt x="50" y="71"/>
                </a:lnTo>
                <a:close/>
                <a:moveTo>
                  <a:pt x="21" y="51"/>
                </a:moveTo>
                <a:cubicBezTo>
                  <a:pt x="22" y="52"/>
                  <a:pt x="22" y="52"/>
                  <a:pt x="22" y="52"/>
                </a:cubicBezTo>
                <a:cubicBezTo>
                  <a:pt x="81" y="52"/>
                  <a:pt x="81" y="52"/>
                  <a:pt x="81" y="52"/>
                </a:cubicBezTo>
                <a:cubicBezTo>
                  <a:pt x="82" y="51"/>
                  <a:pt x="82" y="51"/>
                  <a:pt x="82" y="51"/>
                </a:cubicBezTo>
                <a:cubicBezTo>
                  <a:pt x="82" y="47"/>
                  <a:pt x="82" y="47"/>
                  <a:pt x="82" y="47"/>
                </a:cubicBezTo>
                <a:cubicBezTo>
                  <a:pt x="21" y="47"/>
                  <a:pt x="21" y="47"/>
                  <a:pt x="21" y="47"/>
                </a:cubicBezTo>
                <a:lnTo>
                  <a:pt x="21" y="51"/>
                </a:lnTo>
                <a:close/>
                <a:moveTo>
                  <a:pt x="100" y="32"/>
                </a:moveTo>
                <a:cubicBezTo>
                  <a:pt x="55" y="2"/>
                  <a:pt x="55" y="2"/>
                  <a:pt x="55" y="2"/>
                </a:cubicBezTo>
                <a:cubicBezTo>
                  <a:pt x="53" y="0"/>
                  <a:pt x="50" y="0"/>
                  <a:pt x="48" y="2"/>
                </a:cubicBezTo>
                <a:cubicBezTo>
                  <a:pt x="3" y="32"/>
                  <a:pt x="3" y="32"/>
                  <a:pt x="3" y="32"/>
                </a:cubicBezTo>
                <a:cubicBezTo>
                  <a:pt x="1" y="34"/>
                  <a:pt x="0" y="36"/>
                  <a:pt x="0" y="3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0"/>
                  <a:pt x="3" y="102"/>
                  <a:pt x="6" y="102"/>
                </a:cubicBezTo>
                <a:cubicBezTo>
                  <a:pt x="96" y="102"/>
                  <a:pt x="96" y="102"/>
                  <a:pt x="96" y="102"/>
                </a:cubicBezTo>
                <a:cubicBezTo>
                  <a:pt x="100" y="102"/>
                  <a:pt x="103" y="100"/>
                  <a:pt x="103" y="96"/>
                </a:cubicBezTo>
                <a:cubicBezTo>
                  <a:pt x="103" y="38"/>
                  <a:pt x="103" y="38"/>
                  <a:pt x="103" y="38"/>
                </a:cubicBezTo>
                <a:cubicBezTo>
                  <a:pt x="103" y="36"/>
                  <a:pt x="102" y="34"/>
                  <a:pt x="100" y="32"/>
                </a:cubicBezTo>
                <a:close/>
                <a:moveTo>
                  <a:pt x="96" y="47"/>
                </a:moveTo>
                <a:cubicBezTo>
                  <a:pt x="51" y="77"/>
                  <a:pt x="51" y="77"/>
                  <a:pt x="51" y="77"/>
                </a:cubicBezTo>
                <a:cubicBezTo>
                  <a:pt x="6" y="47"/>
                  <a:pt x="6" y="47"/>
                  <a:pt x="6" y="47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39"/>
                  <a:pt x="8" y="37"/>
                  <a:pt x="10" y="37"/>
                </a:cubicBezTo>
                <a:cubicBezTo>
                  <a:pt x="93" y="37"/>
                  <a:pt x="93" y="37"/>
                  <a:pt x="93" y="37"/>
                </a:cubicBezTo>
                <a:cubicBezTo>
                  <a:pt x="95" y="37"/>
                  <a:pt x="96" y="39"/>
                  <a:pt x="96" y="41"/>
                </a:cubicBezTo>
                <a:lnTo>
                  <a:pt x="96" y="47"/>
                </a:lnTo>
                <a:close/>
              </a:path>
            </a:pathLst>
          </a:custGeom>
          <a:solidFill>
            <a:srgbClr val="36857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2" name="Freeform 190"/>
          <p:cNvSpPr>
            <a:spLocks noEditPoints="1"/>
          </p:cNvSpPr>
          <p:nvPr/>
        </p:nvSpPr>
        <p:spPr bwMode="auto">
          <a:xfrm>
            <a:off x="5903417" y="3487325"/>
            <a:ext cx="415808" cy="464726"/>
          </a:xfrm>
          <a:custGeom>
            <a:avLst/>
            <a:gdLst>
              <a:gd name="T0" fmla="*/ 55 w 102"/>
              <a:gd name="T1" fmla="*/ 63 h 114"/>
              <a:gd name="T2" fmla="*/ 55 w 102"/>
              <a:gd name="T3" fmla="*/ 63 h 114"/>
              <a:gd name="T4" fmla="*/ 55 w 102"/>
              <a:gd name="T5" fmla="*/ 40 h 114"/>
              <a:gd name="T6" fmla="*/ 51 w 102"/>
              <a:gd name="T7" fmla="*/ 35 h 114"/>
              <a:gd name="T8" fmla="*/ 47 w 102"/>
              <a:gd name="T9" fmla="*/ 40 h 114"/>
              <a:gd name="T10" fmla="*/ 47 w 102"/>
              <a:gd name="T11" fmla="*/ 63 h 114"/>
              <a:gd name="T12" fmla="*/ 51 w 102"/>
              <a:gd name="T13" fmla="*/ 67 h 114"/>
              <a:gd name="T14" fmla="*/ 52 w 102"/>
              <a:gd name="T15" fmla="*/ 67 h 114"/>
              <a:gd name="T16" fmla="*/ 72 w 102"/>
              <a:gd name="T17" fmla="*/ 87 h 114"/>
              <a:gd name="T18" fmla="*/ 74 w 102"/>
              <a:gd name="T19" fmla="*/ 88 h 114"/>
              <a:gd name="T20" fmla="*/ 76 w 102"/>
              <a:gd name="T21" fmla="*/ 87 h 114"/>
              <a:gd name="T22" fmla="*/ 76 w 102"/>
              <a:gd name="T23" fmla="*/ 84 h 114"/>
              <a:gd name="T24" fmla="*/ 55 w 102"/>
              <a:gd name="T25" fmla="*/ 63 h 114"/>
              <a:gd name="T26" fmla="*/ 83 w 102"/>
              <a:gd name="T27" fmla="*/ 23 h 114"/>
              <a:gd name="T28" fmla="*/ 86 w 102"/>
              <a:gd name="T29" fmla="*/ 18 h 114"/>
              <a:gd name="T30" fmla="*/ 87 w 102"/>
              <a:gd name="T31" fmla="*/ 18 h 114"/>
              <a:gd name="T32" fmla="*/ 89 w 102"/>
              <a:gd name="T33" fmla="*/ 19 h 114"/>
              <a:gd name="T34" fmla="*/ 91 w 102"/>
              <a:gd name="T35" fmla="*/ 17 h 114"/>
              <a:gd name="T36" fmla="*/ 93 w 102"/>
              <a:gd name="T37" fmla="*/ 13 h 114"/>
              <a:gd name="T38" fmla="*/ 92 w 102"/>
              <a:gd name="T39" fmla="*/ 9 h 114"/>
              <a:gd name="T40" fmla="*/ 78 w 102"/>
              <a:gd name="T41" fmla="*/ 1 h 114"/>
              <a:gd name="T42" fmla="*/ 73 w 102"/>
              <a:gd name="T43" fmla="*/ 2 h 114"/>
              <a:gd name="T44" fmla="*/ 71 w 102"/>
              <a:gd name="T45" fmla="*/ 5 h 114"/>
              <a:gd name="T46" fmla="*/ 71 w 102"/>
              <a:gd name="T47" fmla="*/ 8 h 114"/>
              <a:gd name="T48" fmla="*/ 72 w 102"/>
              <a:gd name="T49" fmla="*/ 10 h 114"/>
              <a:gd name="T50" fmla="*/ 73 w 102"/>
              <a:gd name="T51" fmla="*/ 10 h 114"/>
              <a:gd name="T52" fmla="*/ 71 w 102"/>
              <a:gd name="T53" fmla="*/ 15 h 114"/>
              <a:gd name="T54" fmla="*/ 51 w 102"/>
              <a:gd name="T55" fmla="*/ 11 h 114"/>
              <a:gd name="T56" fmla="*/ 31 w 102"/>
              <a:gd name="T57" fmla="*/ 15 h 114"/>
              <a:gd name="T58" fmla="*/ 29 w 102"/>
              <a:gd name="T59" fmla="*/ 10 h 114"/>
              <a:gd name="T60" fmla="*/ 30 w 102"/>
              <a:gd name="T61" fmla="*/ 10 h 114"/>
              <a:gd name="T62" fmla="*/ 31 w 102"/>
              <a:gd name="T63" fmla="*/ 8 h 114"/>
              <a:gd name="T64" fmla="*/ 31 w 102"/>
              <a:gd name="T65" fmla="*/ 5 h 114"/>
              <a:gd name="T66" fmla="*/ 29 w 102"/>
              <a:gd name="T67" fmla="*/ 2 h 114"/>
              <a:gd name="T68" fmla="*/ 24 w 102"/>
              <a:gd name="T69" fmla="*/ 1 h 114"/>
              <a:gd name="T70" fmla="*/ 10 w 102"/>
              <a:gd name="T71" fmla="*/ 9 h 114"/>
              <a:gd name="T72" fmla="*/ 9 w 102"/>
              <a:gd name="T73" fmla="*/ 13 h 114"/>
              <a:gd name="T74" fmla="*/ 11 w 102"/>
              <a:gd name="T75" fmla="*/ 17 h 114"/>
              <a:gd name="T76" fmla="*/ 13 w 102"/>
              <a:gd name="T77" fmla="*/ 19 h 114"/>
              <a:gd name="T78" fmla="*/ 15 w 102"/>
              <a:gd name="T79" fmla="*/ 18 h 114"/>
              <a:gd name="T80" fmla="*/ 16 w 102"/>
              <a:gd name="T81" fmla="*/ 18 h 114"/>
              <a:gd name="T82" fmla="*/ 19 w 102"/>
              <a:gd name="T83" fmla="*/ 23 h 114"/>
              <a:gd name="T84" fmla="*/ 0 w 102"/>
              <a:gd name="T85" fmla="*/ 63 h 114"/>
              <a:gd name="T86" fmla="*/ 51 w 102"/>
              <a:gd name="T87" fmla="*/ 114 h 114"/>
              <a:gd name="T88" fmla="*/ 102 w 102"/>
              <a:gd name="T89" fmla="*/ 63 h 114"/>
              <a:gd name="T90" fmla="*/ 83 w 102"/>
              <a:gd name="T91" fmla="*/ 23 h 114"/>
              <a:gd name="T92" fmla="*/ 51 w 102"/>
              <a:gd name="T93" fmla="*/ 104 h 114"/>
              <a:gd name="T94" fmla="*/ 10 w 102"/>
              <a:gd name="T95" fmla="*/ 63 h 114"/>
              <a:gd name="T96" fmla="*/ 51 w 102"/>
              <a:gd name="T97" fmla="*/ 21 h 114"/>
              <a:gd name="T98" fmla="*/ 92 w 102"/>
              <a:gd name="T99" fmla="*/ 63 h 114"/>
              <a:gd name="T100" fmla="*/ 51 w 102"/>
              <a:gd name="T101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2" h="114">
                <a:moveTo>
                  <a:pt x="55" y="63"/>
                </a:moveTo>
                <a:cubicBezTo>
                  <a:pt x="55" y="63"/>
                  <a:pt x="55" y="63"/>
                  <a:pt x="55" y="63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37"/>
                  <a:pt x="53" y="35"/>
                  <a:pt x="51" y="35"/>
                </a:cubicBezTo>
                <a:cubicBezTo>
                  <a:pt x="49" y="35"/>
                  <a:pt x="47" y="37"/>
                  <a:pt x="47" y="40"/>
                </a:cubicBezTo>
                <a:cubicBezTo>
                  <a:pt x="47" y="63"/>
                  <a:pt x="47" y="63"/>
                  <a:pt x="47" y="63"/>
                </a:cubicBezTo>
                <a:cubicBezTo>
                  <a:pt x="47" y="65"/>
                  <a:pt x="49" y="67"/>
                  <a:pt x="51" y="67"/>
                </a:cubicBezTo>
                <a:cubicBezTo>
                  <a:pt x="51" y="67"/>
                  <a:pt x="51" y="67"/>
                  <a:pt x="52" y="67"/>
                </a:cubicBezTo>
                <a:cubicBezTo>
                  <a:pt x="72" y="87"/>
                  <a:pt x="72" y="87"/>
                  <a:pt x="72" y="87"/>
                </a:cubicBezTo>
                <a:cubicBezTo>
                  <a:pt x="73" y="88"/>
                  <a:pt x="73" y="88"/>
                  <a:pt x="74" y="88"/>
                </a:cubicBezTo>
                <a:cubicBezTo>
                  <a:pt x="75" y="88"/>
                  <a:pt x="75" y="88"/>
                  <a:pt x="76" y="87"/>
                </a:cubicBezTo>
                <a:cubicBezTo>
                  <a:pt x="77" y="86"/>
                  <a:pt x="77" y="85"/>
                  <a:pt x="76" y="84"/>
                </a:cubicBezTo>
                <a:lnTo>
                  <a:pt x="55" y="63"/>
                </a:lnTo>
                <a:close/>
                <a:moveTo>
                  <a:pt x="83" y="23"/>
                </a:moveTo>
                <a:cubicBezTo>
                  <a:pt x="86" y="18"/>
                  <a:pt x="86" y="18"/>
                  <a:pt x="86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7" y="19"/>
                  <a:pt x="88" y="19"/>
                  <a:pt x="89" y="19"/>
                </a:cubicBezTo>
                <a:cubicBezTo>
                  <a:pt x="90" y="18"/>
                  <a:pt x="91" y="18"/>
                  <a:pt x="91" y="17"/>
                </a:cubicBezTo>
                <a:cubicBezTo>
                  <a:pt x="93" y="13"/>
                  <a:pt x="93" y="13"/>
                  <a:pt x="93" y="13"/>
                </a:cubicBezTo>
                <a:cubicBezTo>
                  <a:pt x="94" y="12"/>
                  <a:pt x="94" y="10"/>
                  <a:pt x="92" y="9"/>
                </a:cubicBezTo>
                <a:cubicBezTo>
                  <a:pt x="78" y="1"/>
                  <a:pt x="78" y="1"/>
                  <a:pt x="78" y="1"/>
                </a:cubicBezTo>
                <a:cubicBezTo>
                  <a:pt x="76" y="0"/>
                  <a:pt x="74" y="0"/>
                  <a:pt x="73" y="2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6"/>
                  <a:pt x="71" y="7"/>
                  <a:pt x="71" y="8"/>
                </a:cubicBezTo>
                <a:cubicBezTo>
                  <a:pt x="71" y="9"/>
                  <a:pt x="72" y="9"/>
                  <a:pt x="72" y="10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15"/>
                  <a:pt x="71" y="15"/>
                  <a:pt x="71" y="15"/>
                </a:cubicBezTo>
                <a:cubicBezTo>
                  <a:pt x="65" y="13"/>
                  <a:pt x="58" y="11"/>
                  <a:pt x="51" y="11"/>
                </a:cubicBezTo>
                <a:cubicBezTo>
                  <a:pt x="44" y="11"/>
                  <a:pt x="37" y="13"/>
                  <a:pt x="31" y="15"/>
                </a:cubicBezTo>
                <a:cubicBezTo>
                  <a:pt x="29" y="10"/>
                  <a:pt x="29" y="10"/>
                  <a:pt x="29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9"/>
                  <a:pt x="31" y="9"/>
                  <a:pt x="31" y="8"/>
                </a:cubicBezTo>
                <a:cubicBezTo>
                  <a:pt x="31" y="7"/>
                  <a:pt x="31" y="6"/>
                  <a:pt x="31" y="5"/>
                </a:cubicBezTo>
                <a:cubicBezTo>
                  <a:pt x="29" y="2"/>
                  <a:pt x="29" y="2"/>
                  <a:pt x="29" y="2"/>
                </a:cubicBezTo>
                <a:cubicBezTo>
                  <a:pt x="28" y="0"/>
                  <a:pt x="26" y="0"/>
                  <a:pt x="24" y="1"/>
                </a:cubicBezTo>
                <a:cubicBezTo>
                  <a:pt x="10" y="9"/>
                  <a:pt x="10" y="9"/>
                  <a:pt x="10" y="9"/>
                </a:cubicBezTo>
                <a:cubicBezTo>
                  <a:pt x="8" y="10"/>
                  <a:pt x="8" y="12"/>
                  <a:pt x="9" y="13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8"/>
                  <a:pt x="12" y="18"/>
                  <a:pt x="13" y="19"/>
                </a:cubicBezTo>
                <a:cubicBezTo>
                  <a:pt x="14" y="19"/>
                  <a:pt x="15" y="19"/>
                  <a:pt x="15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9" y="23"/>
                  <a:pt x="19" y="23"/>
                  <a:pt x="19" y="23"/>
                </a:cubicBezTo>
                <a:cubicBezTo>
                  <a:pt x="8" y="32"/>
                  <a:pt x="0" y="46"/>
                  <a:pt x="0" y="63"/>
                </a:cubicBezTo>
                <a:cubicBezTo>
                  <a:pt x="0" y="91"/>
                  <a:pt x="23" y="114"/>
                  <a:pt x="51" y="114"/>
                </a:cubicBezTo>
                <a:cubicBezTo>
                  <a:pt x="79" y="114"/>
                  <a:pt x="102" y="91"/>
                  <a:pt x="102" y="63"/>
                </a:cubicBezTo>
                <a:cubicBezTo>
                  <a:pt x="102" y="46"/>
                  <a:pt x="94" y="32"/>
                  <a:pt x="83" y="23"/>
                </a:cubicBezTo>
                <a:close/>
                <a:moveTo>
                  <a:pt x="51" y="104"/>
                </a:moveTo>
                <a:cubicBezTo>
                  <a:pt x="28" y="104"/>
                  <a:pt x="10" y="85"/>
                  <a:pt x="10" y="63"/>
                </a:cubicBezTo>
                <a:cubicBezTo>
                  <a:pt x="10" y="40"/>
                  <a:pt x="28" y="21"/>
                  <a:pt x="51" y="21"/>
                </a:cubicBezTo>
                <a:cubicBezTo>
                  <a:pt x="74" y="21"/>
                  <a:pt x="92" y="40"/>
                  <a:pt x="92" y="63"/>
                </a:cubicBezTo>
                <a:cubicBezTo>
                  <a:pt x="92" y="85"/>
                  <a:pt x="74" y="104"/>
                  <a:pt x="51" y="104"/>
                </a:cubicBezTo>
                <a:close/>
              </a:path>
            </a:pathLst>
          </a:custGeom>
          <a:solidFill>
            <a:srgbClr val="36857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4" name="文本框 33"/>
          <p:cNvSpPr txBox="1"/>
          <p:nvPr/>
        </p:nvSpPr>
        <p:spPr>
          <a:xfrm>
            <a:off x="2725855" y="1609026"/>
            <a:ext cx="7586345" cy="274510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y-KG" sz="1600" i="1" dirty="0">
                <a:latin typeface="Arial" panose="020B0604020202020204" pitchFamily="34" charset="0"/>
                <a:cs typeface="Arial" panose="020B0604020202020204" pitchFamily="34" charset="0"/>
              </a:rPr>
              <a:t>September 1984-September 1998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y-KG" sz="1600" dirty="0">
                <a:latin typeface="Arial" panose="020B0604020202020204" pitchFamily="34" charset="0"/>
                <a:cs typeface="Arial" panose="020B0604020202020204" pitchFamily="34" charset="0"/>
              </a:rPr>
              <a:t>Lecturer, Senior Lecturer, Osh State University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y-KG" sz="1600" i="1" dirty="0">
                <a:latin typeface="Arial" panose="020B0604020202020204" pitchFamily="34" charset="0"/>
                <a:cs typeface="Arial" panose="020B0604020202020204" pitchFamily="34" charset="0"/>
              </a:rPr>
              <a:t>September 1998-September 2000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y-KG" sz="1600" dirty="0">
                <a:latin typeface="Arial" panose="020B0604020202020204" pitchFamily="34" charset="0"/>
                <a:cs typeface="Arial" panose="020B0604020202020204" pitchFamily="34" charset="0"/>
              </a:rPr>
              <a:t>Head of the Department of Computer Science, Kyzylkiy Branch of Osh State University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y-KG" sz="1600" i="1" dirty="0">
                <a:latin typeface="Arial" panose="020B0604020202020204" pitchFamily="34" charset="0"/>
                <a:cs typeface="Arial" panose="020B0604020202020204" pitchFamily="34" charset="0"/>
              </a:rPr>
              <a:t>September 2000-April 2011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y-KG" sz="1600" dirty="0">
                <a:latin typeface="Arial" panose="020B0604020202020204" pitchFamily="34" charset="0"/>
                <a:cs typeface="Arial" panose="020B0604020202020204" pitchFamily="34" charset="0"/>
              </a:rPr>
              <a:t>Dean of the Faculty, Kyzylkiy Humanitarian Pedagogical Institute of Batken State University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y-KG" sz="1600" i="1" dirty="0">
                <a:latin typeface="Arial" panose="020B0604020202020204" pitchFamily="34" charset="0"/>
                <a:cs typeface="Arial" panose="020B0604020202020204" pitchFamily="34" charset="0"/>
              </a:rPr>
              <a:t>April 2011-October 2011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y-KG" sz="1600" dirty="0">
                <a:latin typeface="Arial" panose="020B0604020202020204" pitchFamily="34" charset="0"/>
                <a:cs typeface="Arial" panose="020B0604020202020204" pitchFamily="34" charset="0"/>
              </a:rPr>
              <a:t>Vice-Rector for Academic Affairs, Batken State University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y-KG" sz="1600" i="1" dirty="0">
                <a:latin typeface="Arial" panose="020B0604020202020204" pitchFamily="34" charset="0"/>
                <a:cs typeface="Arial" panose="020B0604020202020204" pitchFamily="34" charset="0"/>
              </a:rPr>
              <a:t>October 2011-February 2016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y-KG" sz="1600" dirty="0">
                <a:latin typeface="Arial" panose="020B0604020202020204" pitchFamily="34" charset="0"/>
                <a:cs typeface="Arial" panose="020B0604020202020204" pitchFamily="34" charset="0"/>
              </a:rPr>
              <a:t>Deputy Director for Academic and Scientific Work, KSPI of Batken State University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y-KG" sz="1600" i="1" dirty="0">
                <a:latin typeface="Arial" panose="020B0604020202020204" pitchFamily="34" charset="0"/>
                <a:cs typeface="Arial" panose="020B0604020202020204" pitchFamily="34" charset="0"/>
              </a:rPr>
              <a:t>February 2016 - June 2018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y-KG" sz="1600" dirty="0">
                <a:latin typeface="Arial" panose="020B0604020202020204" pitchFamily="34" charset="0"/>
                <a:cs typeface="Arial" panose="020B0604020202020204" pitchFamily="34" charset="0"/>
              </a:rPr>
              <a:t>Associate Professor, and about Professor of the Department of Natural Sciences and Mathematics of the International Medical Faculty of Osh State University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y-KG" sz="1600" i="1" dirty="0">
                <a:latin typeface="Arial" panose="020B0604020202020204" pitchFamily="34" charset="0"/>
                <a:cs typeface="Arial" panose="020B0604020202020204" pitchFamily="34" charset="0"/>
              </a:rPr>
              <a:t>June 2018- present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y-KG" sz="1600" dirty="0">
                <a:latin typeface="Arial" panose="020B0604020202020204" pitchFamily="34" charset="0"/>
                <a:cs typeface="Arial" panose="020B0604020202020204" pitchFamily="34" charset="0"/>
              </a:rPr>
              <a:t>Head of the Department of Natural Sciences and Mathematics of the International Medical Faculty of Osh State University</a:t>
            </a:r>
            <a:endParaRPr lang="en-US" altLang="zh-CN" sz="105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4"/>
    </mc:Choice>
    <mc:Fallback xmlns="">
      <p:transition spd="slow" advTm="792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85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" r="71796" b="2026"/>
          <a:stretch>
            <a:fillRect/>
          </a:stretch>
        </p:blipFill>
        <p:spPr>
          <a:xfrm>
            <a:off x="0" y="188802"/>
            <a:ext cx="1521727" cy="17269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8" t="4678" r="57746" b="75664"/>
          <a:stretch>
            <a:fillRect/>
          </a:stretch>
        </p:blipFill>
        <p:spPr>
          <a:xfrm>
            <a:off x="1521727" y="583858"/>
            <a:ext cx="1308531" cy="9367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2" t="73324" r="6725"/>
          <a:stretch>
            <a:fillRect/>
          </a:stretch>
        </p:blipFill>
        <p:spPr>
          <a:xfrm flipV="1">
            <a:off x="10741425" y="0"/>
            <a:ext cx="1450575" cy="7655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1" t="26832" r="1021" b="26988"/>
          <a:stretch>
            <a:fillRect/>
          </a:stretch>
        </p:blipFill>
        <p:spPr>
          <a:xfrm>
            <a:off x="10741425" y="583858"/>
            <a:ext cx="1080070" cy="1158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5" t="1558" r="4718" b="60299"/>
          <a:stretch>
            <a:fillRect/>
          </a:stretch>
        </p:blipFill>
        <p:spPr>
          <a:xfrm>
            <a:off x="8712935" y="426061"/>
            <a:ext cx="1790833" cy="1094587"/>
          </a:xfrm>
          <a:custGeom>
            <a:avLst/>
            <a:gdLst>
              <a:gd name="connsiteX0" fmla="*/ 0 w 2575775"/>
              <a:gd name="connsiteY0" fmla="*/ 0 h 1574357"/>
              <a:gd name="connsiteX1" fmla="*/ 2575775 w 2575775"/>
              <a:gd name="connsiteY1" fmla="*/ 0 h 1574357"/>
              <a:gd name="connsiteX2" fmla="*/ 2575775 w 2575775"/>
              <a:gd name="connsiteY2" fmla="*/ 780707 h 1574357"/>
              <a:gd name="connsiteX3" fmla="*/ 0 w 2575775"/>
              <a:gd name="connsiteY3" fmla="*/ 1574357 h 157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775" h="1574357">
                <a:moveTo>
                  <a:pt x="0" y="0"/>
                </a:moveTo>
                <a:lnTo>
                  <a:pt x="2575775" y="0"/>
                </a:lnTo>
                <a:lnTo>
                  <a:pt x="2575775" y="780707"/>
                </a:lnTo>
                <a:lnTo>
                  <a:pt x="0" y="1574357"/>
                </a:lnTo>
                <a:close/>
              </a:path>
            </a:pathLst>
          </a:custGeom>
        </p:spPr>
      </p:pic>
      <p:sp>
        <p:nvSpPr>
          <p:cNvPr id="12" name="文本框 11"/>
          <p:cNvSpPr txBox="1"/>
          <p:nvPr/>
        </p:nvSpPr>
        <p:spPr>
          <a:xfrm>
            <a:off x="2900323" y="135082"/>
            <a:ext cx="6708028" cy="8975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4000" b="1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International internship</a:t>
            </a:r>
          </a:p>
        </p:txBody>
      </p:sp>
      <p:sp>
        <p:nvSpPr>
          <p:cNvPr id="13" name="矩形 12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<p:cNvSpPr/>
          <p:nvPr/>
        </p:nvSpPr>
        <p:spPr>
          <a:xfrm>
            <a:off x="899642" y="2515572"/>
            <a:ext cx="3310414" cy="339471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<p:cNvSpPr/>
          <p:nvPr/>
        </p:nvSpPr>
        <p:spPr>
          <a:xfrm>
            <a:off x="4304735" y="2515571"/>
            <a:ext cx="2177466" cy="165479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<p:cNvSpPr/>
          <p:nvPr/>
        </p:nvSpPr>
        <p:spPr>
          <a:xfrm>
            <a:off x="6569980" y="4255498"/>
            <a:ext cx="2177466" cy="165479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<p:cNvSpPr/>
          <p:nvPr/>
        </p:nvSpPr>
        <p:spPr>
          <a:xfrm>
            <a:off x="8835224" y="2515571"/>
            <a:ext cx="2177466" cy="1654793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304735" y="4255498"/>
            <a:ext cx="2177466" cy="165479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569980" y="2515571"/>
            <a:ext cx="2177466" cy="165479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835224" y="4255498"/>
            <a:ext cx="2177466" cy="165479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6459276" y="2775288"/>
            <a:ext cx="2398875" cy="1288027"/>
            <a:chOff x="1806000" y="2349127"/>
            <a:chExt cx="2133781" cy="1145690"/>
          </a:xfrm>
        </p:grpSpPr>
        <p:sp>
          <p:nvSpPr>
            <p:cNvPr id="30" name="文本框 29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smtClean="0">
                  <a:solidFill>
                    <a:srgbClr val="368573"/>
                  </a:solidFill>
                  <a:latin typeface="Arial" panose="020B0604020202020204" pitchFamily="34" charset="0"/>
                </a:rPr>
                <a:t>Title text addition</a:t>
              </a:r>
              <a:endParaRPr lang="zh-CN" altLang="en-US" sz="1600" b="1" dirty="0">
                <a:solidFill>
                  <a:srgbClr val="36857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942937" y="2725994"/>
              <a:ext cx="1898372" cy="7688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rgbClr val="212120"/>
                  </a:solidFill>
                  <a:latin typeface="Arial" panose="020B0604020202020204" pitchFamily="34" charset="0"/>
                  <a:ea typeface="+mj-ea"/>
                </a:rPr>
                <a:t>The user can demonstrate on a projector or computer, or print the presentation and make it </a:t>
              </a:r>
              <a:r>
                <a:rPr lang="en-US" altLang="zh-CN" sz="1100" dirty="0" smtClean="0">
                  <a:solidFill>
                    <a:srgbClr val="212120"/>
                  </a:solidFill>
                  <a:latin typeface="Arial" panose="020B0604020202020204" pitchFamily="34" charset="0"/>
                  <a:ea typeface="+mj-ea"/>
                </a:rPr>
                <a:t>film</a:t>
              </a:r>
              <a:endParaRPr lang="en-US" altLang="zh-CN" sz="1100" dirty="0">
                <a:solidFill>
                  <a:srgbClr val="212120"/>
                </a:solidFill>
                <a:latin typeface="Arial" panose="020B0604020202020204" pitchFamily="34" charset="0"/>
                <a:ea typeface="+mj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686967" y="4438880"/>
            <a:ext cx="2398875" cy="1288027"/>
            <a:chOff x="1806000" y="2349127"/>
            <a:chExt cx="2133781" cy="1145690"/>
          </a:xfrm>
        </p:grpSpPr>
        <p:sp>
          <p:nvSpPr>
            <p:cNvPr id="33" name="文本框 32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smtClean="0">
                  <a:solidFill>
                    <a:srgbClr val="368573"/>
                  </a:solidFill>
                  <a:latin typeface="Arial" panose="020B0604020202020204" pitchFamily="34" charset="0"/>
                </a:rPr>
                <a:t>Title text addition</a:t>
              </a:r>
              <a:endParaRPr lang="zh-CN" altLang="en-US" sz="1600" b="1" dirty="0">
                <a:solidFill>
                  <a:srgbClr val="36857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942937" y="2725994"/>
              <a:ext cx="1898372" cy="7688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rgbClr val="212120"/>
                  </a:solidFill>
                  <a:latin typeface="Arial" panose="020B0604020202020204" pitchFamily="34" charset="0"/>
                  <a:ea typeface="+mj-ea"/>
                </a:rPr>
                <a:t>The user can demonstrate on a projector or computer, or print the presentation and make it </a:t>
              </a:r>
              <a:r>
                <a:rPr lang="en-US" altLang="zh-CN" sz="1100" dirty="0" smtClean="0">
                  <a:solidFill>
                    <a:srgbClr val="212120"/>
                  </a:solidFill>
                  <a:latin typeface="Arial" panose="020B0604020202020204" pitchFamily="34" charset="0"/>
                  <a:ea typeface="+mj-ea"/>
                </a:rPr>
                <a:t>film</a:t>
              </a:r>
              <a:endParaRPr lang="en-US" altLang="zh-CN" sz="1100" dirty="0">
                <a:solidFill>
                  <a:srgbClr val="212120"/>
                </a:solidFill>
                <a:latin typeface="Arial" panose="020B0604020202020204" pitchFamily="34" charset="0"/>
                <a:ea typeface="+mj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139633" y="4438880"/>
            <a:ext cx="2398875" cy="1288027"/>
            <a:chOff x="1806000" y="2349127"/>
            <a:chExt cx="2133781" cy="1145690"/>
          </a:xfrm>
        </p:grpSpPr>
        <p:sp>
          <p:nvSpPr>
            <p:cNvPr id="36" name="文本框 35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dirty="0" smtClean="0">
                  <a:solidFill>
                    <a:srgbClr val="368573"/>
                  </a:solidFill>
                  <a:latin typeface="Arial" panose="020B0604020202020204" pitchFamily="34" charset="0"/>
                </a:rPr>
                <a:t>Title text addition</a:t>
              </a:r>
              <a:endParaRPr lang="zh-CN" altLang="en-US" sz="1600" b="1" dirty="0">
                <a:solidFill>
                  <a:srgbClr val="36857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942937" y="2725994"/>
              <a:ext cx="1898372" cy="7688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rgbClr val="212120"/>
                  </a:solidFill>
                  <a:latin typeface="Arial" panose="020B0604020202020204" pitchFamily="34" charset="0"/>
                  <a:ea typeface="+mj-ea"/>
                </a:rPr>
                <a:t>The user can demonstrate on a projector or computer, or print the presentation and make it </a:t>
              </a:r>
              <a:r>
                <a:rPr lang="en-US" altLang="zh-CN" sz="1100" dirty="0" smtClean="0">
                  <a:solidFill>
                    <a:srgbClr val="212120"/>
                  </a:solidFill>
                  <a:latin typeface="Arial" panose="020B0604020202020204" pitchFamily="34" charset="0"/>
                  <a:ea typeface="+mj-ea"/>
                </a:rPr>
                <a:t>film</a:t>
              </a:r>
              <a:endParaRPr lang="en-US" altLang="zh-CN" sz="1100" dirty="0">
                <a:solidFill>
                  <a:srgbClr val="212120"/>
                </a:solidFill>
                <a:latin typeface="Arial" panose="020B0604020202020204" pitchFamily="34" charset="0"/>
                <a:ea typeface="+mj-ea"/>
              </a:endParaRPr>
            </a:p>
          </p:txBody>
        </p:sp>
      </p:grpSp>
      <p:pic>
        <p:nvPicPr>
          <p:cNvPr id="2" name="Picture 1" descr="upload_post_object_v2_1079761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256" y="2475582"/>
            <a:ext cx="3473800" cy="3473800"/>
          </a:xfrm>
          <a:prstGeom prst="rect">
            <a:avLst/>
          </a:prstGeom>
        </p:spPr>
      </p:pic>
      <p:pic>
        <p:nvPicPr>
          <p:cNvPr id="3" name="Picture 2" descr="upload_post_object_v2_3401727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02321" y="2515510"/>
            <a:ext cx="2226027" cy="1736900"/>
          </a:xfrm>
          <a:prstGeom prst="rect">
            <a:avLst/>
          </a:prstGeom>
        </p:spPr>
      </p:pic>
      <p:pic>
        <p:nvPicPr>
          <p:cNvPr id="4" name="Picture 3" descr="upload_post_object_v2_6540222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12304" y="4252410"/>
            <a:ext cx="2216045" cy="1786811"/>
          </a:xfrm>
          <a:prstGeom prst="rect">
            <a:avLst/>
          </a:prstGeom>
        </p:spPr>
      </p:pic>
      <p:pic>
        <p:nvPicPr>
          <p:cNvPr id="5" name="Picture 4" descr="upload_post_object_v2_20383648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88241" y="2515510"/>
            <a:ext cx="2265956" cy="1637078"/>
          </a:xfrm>
          <a:prstGeom prst="rect">
            <a:avLst/>
          </a:prstGeom>
        </p:spPr>
      </p:pic>
      <p:pic>
        <p:nvPicPr>
          <p:cNvPr id="6" name="Picture 5" descr="upload_post_object_v2_4586822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68277" y="4212482"/>
            <a:ext cx="2265956" cy="1696971"/>
          </a:xfrm>
          <a:prstGeom prst="rect">
            <a:avLst/>
          </a:prstGeom>
        </p:spPr>
      </p:pic>
      <p:pic>
        <p:nvPicPr>
          <p:cNvPr id="20" name="Picture 19" descr="upload_post_object_v2_95867926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54197" y="2475582"/>
            <a:ext cx="2824958" cy="377326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236303" y="839838"/>
            <a:ext cx="55111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Cadiz University, Spain, 2022</a:t>
            </a:r>
          </a:p>
          <a:p>
            <a:r>
              <a:rPr lang="en-US" dirty="0" smtClean="0"/>
              <a:t>University of Chicago, Chicago, 2018</a:t>
            </a:r>
          </a:p>
          <a:p>
            <a:r>
              <a:rPr lang="en-US" dirty="0" err="1" smtClean="0"/>
              <a:t>Agry</a:t>
            </a:r>
            <a:r>
              <a:rPr lang="en-US" dirty="0" smtClean="0"/>
              <a:t> University, </a:t>
            </a:r>
            <a:r>
              <a:rPr lang="en-US" dirty="0" err="1" smtClean="0"/>
              <a:t>Agry</a:t>
            </a:r>
            <a:r>
              <a:rPr lang="en-US" dirty="0" smtClean="0"/>
              <a:t>, </a:t>
            </a:r>
            <a:r>
              <a:rPr lang="en-US" dirty="0" err="1" smtClean="0"/>
              <a:t>Turkie</a:t>
            </a:r>
            <a:r>
              <a:rPr lang="en-US" dirty="0" smtClean="0"/>
              <a:t>,  2018</a:t>
            </a:r>
          </a:p>
          <a:p>
            <a:r>
              <a:rPr lang="en-US" dirty="0" smtClean="0"/>
              <a:t>Oxford University, UK, 2008</a:t>
            </a:r>
          </a:p>
          <a:p>
            <a:r>
              <a:rPr lang="en-US" dirty="0" smtClean="0"/>
              <a:t>Indiana University, Bloomington, USA, 2003, 2010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4"/>
    </mc:Choice>
    <mc:Fallback xmlns="">
      <p:transition spd="slow" advTm="6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85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" r="71796" b="2026"/>
          <a:stretch>
            <a:fillRect/>
          </a:stretch>
        </p:blipFill>
        <p:spPr>
          <a:xfrm>
            <a:off x="0" y="188802"/>
            <a:ext cx="1521727" cy="17269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8" t="4678" r="57746" b="75664"/>
          <a:stretch>
            <a:fillRect/>
          </a:stretch>
        </p:blipFill>
        <p:spPr>
          <a:xfrm>
            <a:off x="1521727" y="583858"/>
            <a:ext cx="1308531" cy="9367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2" t="73324" r="6725"/>
          <a:stretch>
            <a:fillRect/>
          </a:stretch>
        </p:blipFill>
        <p:spPr>
          <a:xfrm flipV="1">
            <a:off x="10741425" y="0"/>
            <a:ext cx="1450575" cy="7655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1" t="26832" r="1021" b="26988"/>
          <a:stretch>
            <a:fillRect/>
          </a:stretch>
        </p:blipFill>
        <p:spPr>
          <a:xfrm>
            <a:off x="10741425" y="583858"/>
            <a:ext cx="1080070" cy="1158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5" t="1558" r="4718" b="60299"/>
          <a:stretch>
            <a:fillRect/>
          </a:stretch>
        </p:blipFill>
        <p:spPr>
          <a:xfrm>
            <a:off x="8712935" y="426061"/>
            <a:ext cx="1790833" cy="1094587"/>
          </a:xfrm>
          <a:custGeom>
            <a:avLst/>
            <a:gdLst>
              <a:gd name="connsiteX0" fmla="*/ 0 w 2575775"/>
              <a:gd name="connsiteY0" fmla="*/ 0 h 1574357"/>
              <a:gd name="connsiteX1" fmla="*/ 2575775 w 2575775"/>
              <a:gd name="connsiteY1" fmla="*/ 0 h 1574357"/>
              <a:gd name="connsiteX2" fmla="*/ 2575775 w 2575775"/>
              <a:gd name="connsiteY2" fmla="*/ 780707 h 1574357"/>
              <a:gd name="connsiteX3" fmla="*/ 0 w 2575775"/>
              <a:gd name="connsiteY3" fmla="*/ 1574357 h 157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775" h="1574357">
                <a:moveTo>
                  <a:pt x="0" y="0"/>
                </a:moveTo>
                <a:lnTo>
                  <a:pt x="2575775" y="0"/>
                </a:lnTo>
                <a:lnTo>
                  <a:pt x="2575775" y="780707"/>
                </a:lnTo>
                <a:lnTo>
                  <a:pt x="0" y="1574357"/>
                </a:lnTo>
                <a:close/>
              </a:path>
            </a:pathLst>
          </a:custGeom>
        </p:spPr>
      </p:pic>
      <p:sp>
        <p:nvSpPr>
          <p:cNvPr id="12" name="文本框 11"/>
          <p:cNvSpPr txBox="1"/>
          <p:nvPr/>
        </p:nvSpPr>
        <p:spPr>
          <a:xfrm>
            <a:off x="2980321" y="557855"/>
            <a:ext cx="55825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Arial" panose="020B0604020202020204" pitchFamily="34" charset="0"/>
              </a:rPr>
              <a:t>Contact information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573561" y="3482159"/>
            <a:ext cx="4089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36857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endParaRPr lang="zh-CN" altLang="en-US" sz="3200" dirty="0">
              <a:solidFill>
                <a:srgbClr val="36857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245666" y="4429075"/>
            <a:ext cx="4089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36857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0</a:t>
            </a:r>
            <a:endParaRPr lang="zh-CN" altLang="en-US" sz="3200" dirty="0">
              <a:solidFill>
                <a:srgbClr val="36857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909914" y="3497677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36857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03</a:t>
            </a:r>
            <a:endParaRPr lang="zh-CN" altLang="en-US" sz="3200" dirty="0">
              <a:solidFill>
                <a:srgbClr val="36857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604547" y="4432346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36857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04</a:t>
            </a:r>
            <a:endParaRPr lang="zh-CN" altLang="en-US" sz="3200" dirty="0">
              <a:solidFill>
                <a:srgbClr val="36857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246266" y="3497677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36857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05</a:t>
            </a:r>
            <a:endParaRPr lang="zh-CN" altLang="en-US" sz="3200" dirty="0">
              <a:solidFill>
                <a:srgbClr val="36857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940901" y="4432346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36857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06</a:t>
            </a:r>
            <a:endParaRPr lang="zh-CN" altLang="en-US" sz="3200" dirty="0">
              <a:solidFill>
                <a:srgbClr val="36857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257755" y="2106241"/>
            <a:ext cx="8335124" cy="235579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Phone </a:t>
            </a:r>
            <a:r>
              <a:rPr lang="en-US" altLang="zh-CN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&amp; WhatsApp 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n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umber: +996 </a:t>
            </a: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</a:rPr>
              <a:t>779 707 112  </a:t>
            </a:r>
          </a:p>
          <a:p>
            <a:pPr algn="ctr"/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E-mail: </a:t>
            </a:r>
            <a:r>
              <a:rPr lang="ky-KG" u="sng" dirty="0">
                <a:solidFill>
                  <a:schemeClr val="bg1"/>
                </a:solidFill>
                <a:hlinkClick r:id="rId5"/>
              </a:rPr>
              <a:t>abdikerimkurbanaliev@oshsu.kg</a:t>
            </a:r>
            <a:r>
              <a:rPr lang="ky-KG" dirty="0">
                <a:solidFill>
                  <a:schemeClr val="bg1"/>
                </a:solidFill>
              </a:rPr>
              <a:t> </a:t>
            </a:r>
            <a:endParaRPr lang="en-US" altLang="zh-CN" sz="16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1"/>
    </mc:Choice>
    <mc:Fallback xmlns="">
      <p:transition spd="slow" advTm="389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Arial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Arial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Arial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Arial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Arial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Arial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816</Words>
  <Application>Microsoft Office PowerPoint</Application>
  <PresentationFormat>Произвольный</PresentationFormat>
  <Paragraphs>87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主题​​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RePack by Diakov</cp:lastModifiedBy>
  <cp:revision>5</cp:revision>
  <dcterms:created xsi:type="dcterms:W3CDTF">2022-08-24T06:46:56Z</dcterms:created>
  <dcterms:modified xsi:type="dcterms:W3CDTF">2023-02-13T09:57:38Z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2052-0.0.0.0</vt:lpwstr>
  </property>
  <property fmtid="{D5CDD505-2E9C-101B-9397-08002B2CF9AE}" pid="3" name="ICV">
    <vt:lpwstr>6DCBD918FB6B4504B07DB8873E9F50D1</vt:lpwstr>
  </property>
</Properties>
</file>