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1198-CAFA-4392-9F9F-F97B4F01FE0A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8296E-1933-4FC3-8FC1-B801B80B6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883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1198-CAFA-4392-9F9F-F97B4F01FE0A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8296E-1933-4FC3-8FC1-B801B80B6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055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1198-CAFA-4392-9F9F-F97B4F01FE0A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8296E-1933-4FC3-8FC1-B801B80B6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374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1198-CAFA-4392-9F9F-F97B4F01FE0A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8296E-1933-4FC3-8FC1-B801B80B6AB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7882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1198-CAFA-4392-9F9F-F97B4F01FE0A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8296E-1933-4FC3-8FC1-B801B80B6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108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1198-CAFA-4392-9F9F-F97B4F01FE0A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8296E-1933-4FC3-8FC1-B801B80B6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688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1198-CAFA-4392-9F9F-F97B4F01FE0A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8296E-1933-4FC3-8FC1-B801B80B6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003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1198-CAFA-4392-9F9F-F97B4F01FE0A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8296E-1933-4FC3-8FC1-B801B80B6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587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1198-CAFA-4392-9F9F-F97B4F01FE0A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8296E-1933-4FC3-8FC1-B801B80B6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167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1198-CAFA-4392-9F9F-F97B4F01FE0A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8296E-1933-4FC3-8FC1-B801B80B6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170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1198-CAFA-4392-9F9F-F97B4F01FE0A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8296E-1933-4FC3-8FC1-B801B80B6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342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1198-CAFA-4392-9F9F-F97B4F01FE0A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8296E-1933-4FC3-8FC1-B801B80B6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548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1198-CAFA-4392-9F9F-F97B4F01FE0A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8296E-1933-4FC3-8FC1-B801B80B6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034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1198-CAFA-4392-9F9F-F97B4F01FE0A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8296E-1933-4FC3-8FC1-B801B80B6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599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1198-CAFA-4392-9F9F-F97B4F01FE0A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8296E-1933-4FC3-8FC1-B801B80B6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246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1198-CAFA-4392-9F9F-F97B4F01FE0A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8296E-1933-4FC3-8FC1-B801B80B6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714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1198-CAFA-4392-9F9F-F97B4F01FE0A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8296E-1933-4FC3-8FC1-B801B80B6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780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A8B1198-CAFA-4392-9F9F-F97B4F01FE0A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8296E-1933-4FC3-8FC1-B801B80B6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1554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Muratovbekjan95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Muratov</a:t>
            </a:r>
            <a:r>
              <a:rPr lang="en-US" dirty="0" smtClean="0"/>
              <a:t> </a:t>
            </a:r>
            <a:r>
              <a:rPr lang="en-US" dirty="0" err="1" smtClean="0"/>
              <a:t>Bekzhan</a:t>
            </a:r>
            <a:r>
              <a:rPr lang="en-US" dirty="0" smtClean="0"/>
              <a:t> </a:t>
            </a:r>
            <a:r>
              <a:rPr lang="en-US" dirty="0" err="1" smtClean="0"/>
              <a:t>Abdizhalilovich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3545760" cy="4351338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34988" y="1825625"/>
            <a:ext cx="6109757" cy="343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66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INFORMATION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● Born in 1th of may 1995 in Osh city. </a:t>
            </a:r>
          </a:p>
          <a:p>
            <a:pPr marL="0" indent="0">
              <a:buNone/>
            </a:pPr>
            <a:r>
              <a:rPr lang="en-US" dirty="0" smtClean="0"/>
              <a:t>● In 2018, graduated from the Kyrgyz State Medical Academy and entered a clinical residency in Osh, on the basis of the </a:t>
            </a:r>
            <a:r>
              <a:rPr lang="en-US" dirty="0" err="1" smtClean="0"/>
              <a:t>KGMiPK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smtClean="0"/>
              <a:t>● Working as Urologist in Osh city hospital-. 2018-2020 </a:t>
            </a:r>
          </a:p>
          <a:p>
            <a:pPr marL="0" indent="0">
              <a:buNone/>
            </a:pPr>
            <a:r>
              <a:rPr lang="en-US" dirty="0" smtClean="0"/>
              <a:t>● Since 2022, I have been working in Osh International Medical University” in Department of Natural Sciences.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9700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students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03313" y="2510036"/>
            <a:ext cx="4395787" cy="329684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 work as Head of Practice at Osh International Medical University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7673" y="2680855"/>
            <a:ext cx="4530436" cy="339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14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qualifications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Refresher training in pedagogy and psychology.</a:t>
            </a:r>
          </a:p>
          <a:p>
            <a:r>
              <a:rPr lang="en-US" dirty="0" smtClean="0"/>
              <a:t>Advanced training in formative summative assessment in university.</a:t>
            </a:r>
          </a:p>
          <a:p>
            <a:r>
              <a:rPr lang="en-US" dirty="0" smtClean="0"/>
              <a:t>Attended a seminar on "Modern technology in the treatment of cancer"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0905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Certificates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61" y="1152983"/>
            <a:ext cx="5726514" cy="442503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152983"/>
            <a:ext cx="5933868" cy="4585261"/>
          </a:xfrm>
        </p:spPr>
      </p:pic>
    </p:spTree>
    <p:extLst>
      <p:ext uri="{BB962C8B-B14F-4D97-AF65-F5344CB8AC3E}">
        <p14:creationId xmlns:p14="http://schemas.microsoft.com/office/powerpoint/2010/main" val="1876675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Occupation: </a:t>
            </a:r>
            <a:r>
              <a:rPr lang="en-US" dirty="0" smtClean="0"/>
              <a:t>Osh International Medical University. </a:t>
            </a:r>
          </a:p>
          <a:p>
            <a:r>
              <a:rPr lang="en-US" dirty="0" smtClean="0"/>
              <a:t>Department of natural </a:t>
            </a:r>
            <a:r>
              <a:rPr lang="en-US" dirty="0" err="1" smtClean="0"/>
              <a:t>sience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E-mail: </a:t>
            </a:r>
            <a:r>
              <a:rPr lang="en-US" dirty="0" smtClean="0">
                <a:hlinkClick r:id="rId2"/>
              </a:rPr>
              <a:t>Muratovbekjan95@gmail.com</a:t>
            </a:r>
            <a:endParaRPr lang="en-US" dirty="0" smtClean="0"/>
          </a:p>
          <a:p>
            <a:r>
              <a:rPr lang="en-US" dirty="0" smtClean="0"/>
              <a:t>Tel: +996554199098; +996508199098.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83066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663</TotalTime>
  <Words>142</Words>
  <Application>Microsoft Office PowerPoint</Application>
  <PresentationFormat>Широкоэкранный</PresentationFormat>
  <Paragraphs>18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Ион</vt:lpstr>
      <vt:lpstr>Muratov Bekzhan Abdizhalilovich</vt:lpstr>
      <vt:lpstr>PERSONAL INFORMATION</vt:lpstr>
      <vt:lpstr>Working with students</vt:lpstr>
      <vt:lpstr>Key qualifications</vt:lpstr>
      <vt:lpstr>Certificates</vt:lpstr>
      <vt:lpstr>Contacts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Muratov Bekzhan Abdizhalilovich</dc:title>
  <dc:creator>Пользователь</dc:creator>
  <cp:lastModifiedBy>Пользователь</cp:lastModifiedBy>
  <cp:revision>10</cp:revision>
  <dcterms:created xsi:type="dcterms:W3CDTF">2023-01-23T05:29:54Z</dcterms:created>
  <dcterms:modified xsi:type="dcterms:W3CDTF">2023-01-23T16:33:22Z</dcterms:modified>
</cp:coreProperties>
</file>