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88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5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7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7882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08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88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03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87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6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7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4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4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3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9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4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1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8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55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Nurlanova</a:t>
            </a:r>
            <a:r>
              <a:rPr lang="en-US" dirty="0" smtClean="0"/>
              <a:t> </a:t>
            </a:r>
            <a:r>
              <a:rPr lang="en-US" dirty="0" err="1" smtClean="0"/>
              <a:t>Nurperi</a:t>
            </a:r>
            <a:r>
              <a:rPr lang="en-US" dirty="0" smtClean="0"/>
              <a:t> </a:t>
            </a:r>
            <a:r>
              <a:rPr lang="en-US" dirty="0" err="1" smtClean="0"/>
              <a:t>Nurlanovna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545760" cy="435133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1601953"/>
            <a:ext cx="3733161" cy="4691368"/>
          </a:xfrm>
        </p:spPr>
      </p:pic>
    </p:spTree>
    <p:extLst>
      <p:ext uri="{BB962C8B-B14F-4D97-AF65-F5344CB8AC3E}">
        <p14:creationId xmlns:p14="http://schemas.microsoft.com/office/powerpoint/2010/main" val="170576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INFORMATION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● Born in </a:t>
            </a:r>
            <a:r>
              <a:rPr lang="en-US" dirty="0" smtClean="0"/>
              <a:t>16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September of</a:t>
            </a:r>
            <a:r>
              <a:rPr lang="en-US" dirty="0" smtClean="0"/>
              <a:t> 1996 </a:t>
            </a:r>
            <a:r>
              <a:rPr lang="en-US" dirty="0" smtClean="0"/>
              <a:t>in Osh city. </a:t>
            </a:r>
          </a:p>
          <a:p>
            <a:pPr marL="0" indent="0">
              <a:buNone/>
            </a:pPr>
            <a:r>
              <a:rPr lang="en-US" dirty="0" smtClean="0"/>
              <a:t>● In </a:t>
            </a:r>
            <a:r>
              <a:rPr lang="en-US" dirty="0" smtClean="0"/>
              <a:t>2020, </a:t>
            </a:r>
            <a:r>
              <a:rPr lang="en-US" dirty="0" smtClean="0"/>
              <a:t>graduated from the Kyrgyz State Medical Academy and entered a clinical residency in Osh, on the basis of the </a:t>
            </a:r>
            <a:r>
              <a:rPr lang="en-US" dirty="0" err="1" smtClean="0"/>
              <a:t>KGMiPK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● Working as </a:t>
            </a:r>
            <a:r>
              <a:rPr lang="en-US" dirty="0" smtClean="0"/>
              <a:t>teacher of microbiology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smtClean="0"/>
              <a:t>ADAM University</a:t>
            </a:r>
            <a:r>
              <a:rPr lang="en-US" dirty="0" smtClean="0"/>
              <a:t>- 2020-2021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● Since 2022, I have been working in Osh International Medical University” in Department of Natural Sciences.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70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81" y="315115"/>
            <a:ext cx="9404723" cy="1400530"/>
          </a:xfrm>
        </p:spPr>
        <p:txBody>
          <a:bodyPr/>
          <a:lstStyle/>
          <a:p>
            <a:r>
              <a:rPr lang="en-US" dirty="0" smtClean="0"/>
              <a:t>Working with students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3" y="1546615"/>
            <a:ext cx="6892754" cy="4083950"/>
          </a:xfrm>
        </p:spPr>
      </p:pic>
    </p:spTree>
    <p:extLst>
      <p:ext uri="{BB962C8B-B14F-4D97-AF65-F5344CB8AC3E}">
        <p14:creationId xmlns:p14="http://schemas.microsoft.com/office/powerpoint/2010/main" val="173691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students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21" y="1385455"/>
            <a:ext cx="8034192" cy="452295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 flipV="1">
            <a:off x="10050834" y="6256337"/>
            <a:ext cx="13225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25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qualifications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Refresher training in pedagogy and psychology.</a:t>
            </a:r>
          </a:p>
          <a:p>
            <a:r>
              <a:rPr lang="en-US" dirty="0" smtClean="0"/>
              <a:t>Advanced training in formative summative assessment in university.</a:t>
            </a:r>
          </a:p>
          <a:p>
            <a:r>
              <a:rPr lang="en-US" dirty="0" smtClean="0"/>
              <a:t>Attended a seminar on "Modern technology in the treatment of cancer"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90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8" y="2056091"/>
            <a:ext cx="5048823" cy="39013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86" y="2056091"/>
            <a:ext cx="5048823" cy="3901363"/>
          </a:xfrm>
        </p:spPr>
      </p:pic>
    </p:spTree>
    <p:extLst>
      <p:ext uri="{BB962C8B-B14F-4D97-AF65-F5344CB8AC3E}">
        <p14:creationId xmlns:p14="http://schemas.microsoft.com/office/powerpoint/2010/main" val="187667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Occupation: </a:t>
            </a:r>
            <a:r>
              <a:rPr lang="en-US" dirty="0" smtClean="0"/>
              <a:t>Osh International Medical University. </a:t>
            </a:r>
          </a:p>
          <a:p>
            <a:r>
              <a:rPr lang="en-US" dirty="0" smtClean="0"/>
              <a:t>Department of natural </a:t>
            </a:r>
            <a:r>
              <a:rPr lang="en-US" dirty="0" err="1" smtClean="0"/>
              <a:t>sience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E-mail: </a:t>
            </a:r>
            <a:r>
              <a:rPr lang="en-US" dirty="0" smtClean="0"/>
              <a:t>Nurlanovanurperi9@gmail.com</a:t>
            </a:r>
            <a:endParaRPr lang="en-US" dirty="0" smtClean="0"/>
          </a:p>
          <a:p>
            <a:r>
              <a:rPr lang="en-US" dirty="0" smtClean="0"/>
              <a:t>Tel: +</a:t>
            </a:r>
            <a:r>
              <a:rPr lang="en-US" dirty="0" smtClean="0"/>
              <a:t>996558900976.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306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710</TotalTime>
  <Words>132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Nurlanova Nurperi Nurlanovna</vt:lpstr>
      <vt:lpstr>PERSONAL INFORMATION</vt:lpstr>
      <vt:lpstr>Working with students</vt:lpstr>
      <vt:lpstr>Working with students</vt:lpstr>
      <vt:lpstr>Key qualifications</vt:lpstr>
      <vt:lpstr>Certificates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Muratov Bekzhan Abdizhalilovich</dc:title>
  <dc:creator>Пользователь</dc:creator>
  <cp:lastModifiedBy>Пользователь</cp:lastModifiedBy>
  <cp:revision>15</cp:revision>
  <dcterms:created xsi:type="dcterms:W3CDTF">2023-01-23T05:29:54Z</dcterms:created>
  <dcterms:modified xsi:type="dcterms:W3CDTF">2023-01-23T17:43:43Z</dcterms:modified>
</cp:coreProperties>
</file>