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8" r:id="rId2"/>
    <p:sldId id="267" r:id="rId3"/>
    <p:sldId id="269" r:id="rId4"/>
    <p:sldId id="263" r:id="rId5"/>
    <p:sldId id="264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7" fmla="*/ 10287 w 711517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3968" y="1268760"/>
            <a:ext cx="3200400" cy="3712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mtClean="0"/>
          </a:p>
          <a:p>
            <a:pPr marL="0" indent="0"/>
            <a:r>
              <a:rPr lang="en-US" b="0"/>
              <a:t>Portfolio </a:t>
            </a:r>
            <a:r>
              <a:rPr lang="en-US" b="0" smtClean="0"/>
              <a:t>of </a:t>
            </a:r>
            <a:r>
              <a:rPr lang="en-US" b="0"/>
              <a:t>the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teacher </a:t>
            </a:r>
            <a:r>
              <a:rPr lang="en-US" b="0" smtClean="0"/>
              <a:t>of </a:t>
            </a:r>
            <a:r>
              <a:rPr lang="en-US" b="0"/>
              <a:t>the discipline </a:t>
            </a:r>
            <a:r>
              <a:rPr lang="en-US" b="0" smtClean="0"/>
              <a:t>“Internal Diseases</a:t>
            </a:r>
            <a:r>
              <a:rPr lang="en-US" b="0"/>
              <a:t>” Attokurova Gulmira Nyshanbayevna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99" y="199759"/>
            <a:ext cx="5904656" cy="1346408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solidFill>
                  <a:srgbClr val="7030A0"/>
                </a:solidFill>
              </a:rPr>
              <a:t>Osh </a:t>
            </a:r>
            <a:r>
              <a:rPr lang="en-US" sz="2000" dirty="0">
                <a:solidFill>
                  <a:srgbClr val="7030A0"/>
                </a:solidFill>
              </a:rPr>
              <a:t>International </a:t>
            </a:r>
            <a:r>
              <a:rPr lang="en-US" sz="2000" dirty="0" smtClean="0">
                <a:solidFill>
                  <a:srgbClr val="7030A0"/>
                </a:solidFill>
              </a:rPr>
              <a:t>Medical </a:t>
            </a:r>
            <a:r>
              <a:rPr lang="en-US" sz="2000" b="0" dirty="0">
                <a:solidFill>
                  <a:srgbClr val="7030A0"/>
                </a:solidFill>
              </a:rPr>
              <a:t>University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en-US" sz="2000" b="0" dirty="0" smtClean="0">
                <a:solidFill>
                  <a:srgbClr val="7030A0"/>
                </a:solidFill>
              </a:rPr>
              <a:t>«</a:t>
            </a:r>
            <a:r>
              <a:rPr lang="en-US" sz="2000" b="0" dirty="0">
                <a:solidFill>
                  <a:srgbClr val="7030A0"/>
                </a:solidFill>
              </a:rPr>
              <a:t>Department </a:t>
            </a:r>
            <a:r>
              <a:rPr lang="en-US" sz="2000" b="0" dirty="0" smtClean="0">
                <a:solidFill>
                  <a:srgbClr val="7030A0"/>
                </a:solidFill>
              </a:rPr>
              <a:t>NATURAL SCIENCES»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301208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Bookman Old Style" pitchFamily="18" charset="0"/>
              </a:rPr>
              <a:t>candidate of medical Sciences</a:t>
            </a:r>
            <a:endParaRPr lang="en-US" sz="2800" smtClean="0">
              <a:latin typeface="Bookman Old Style" pitchFamily="18" charset="0"/>
            </a:endParaRPr>
          </a:p>
        </p:txBody>
      </p:sp>
      <p:pic>
        <p:nvPicPr>
          <p:cNvPr id="1026" name="Picture 2" descr="C:\Users\2021\Desktop\807127.131a5caae0be7de5bf092c2ba132d901.50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868130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7030A0"/>
                </a:solidFill>
              </a:rPr>
              <a:t>Personal Details</a:t>
            </a:r>
            <a:endParaRPr lang="ru-RU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920880" cy="5186976"/>
          </a:xfrm>
        </p:spPr>
        <p:txBody>
          <a:bodyPr>
            <a:normAutofit/>
          </a:bodyPr>
          <a:lstStyle/>
          <a:p>
            <a:pPr marL="0" indent="0"/>
            <a:r>
              <a:rPr lang="en-US" sz="2400" u="sng">
                <a:solidFill>
                  <a:srgbClr val="7030A0"/>
                </a:solidFill>
              </a:rPr>
              <a:t>Full name of the teacher </a:t>
            </a:r>
            <a:r>
              <a:rPr lang="en-US" sz="2400" err="1"/>
              <a:t>Attokurova Gulmira </a:t>
            </a:r>
            <a:r>
              <a:rPr lang="en-US" sz="2400" err="1" smtClean="0"/>
              <a:t>Nyshanbayevna</a:t>
            </a:r>
            <a:endParaRPr lang="en-US" sz="2400" smtClean="0"/>
          </a:p>
          <a:p>
            <a:pPr marL="0" indent="0"/>
            <a:r>
              <a:rPr lang="en-US" sz="2400" u="sng" smtClean="0">
                <a:solidFill>
                  <a:srgbClr val="7030A0"/>
                </a:solidFill>
              </a:rPr>
              <a:t>Date </a:t>
            </a:r>
            <a:r>
              <a:rPr lang="en-US" sz="2400" u="sng">
                <a:solidFill>
                  <a:srgbClr val="7030A0"/>
                </a:solidFill>
              </a:rPr>
              <a:t>of birth </a:t>
            </a:r>
            <a:r>
              <a:rPr lang="en-US" sz="2400" smtClean="0"/>
              <a:t>02</a:t>
            </a:r>
            <a:r>
              <a:rPr lang="ru-RU" sz="2400" smtClean="0"/>
              <a:t>.</a:t>
            </a:r>
            <a:r>
              <a:rPr lang="en-US" sz="2400" smtClean="0"/>
              <a:t>11</a:t>
            </a:r>
            <a:r>
              <a:rPr lang="ru-RU" sz="2400" smtClean="0"/>
              <a:t>.19</a:t>
            </a:r>
            <a:r>
              <a:rPr lang="en-US" sz="2400" smtClean="0"/>
              <a:t>75</a:t>
            </a:r>
            <a:endParaRPr lang="ru-RU" sz="2400" smtClean="0"/>
          </a:p>
          <a:p>
            <a:pPr marL="0" indent="0">
              <a:buNone/>
            </a:pPr>
            <a:r>
              <a:rPr lang="en-US" sz="2400" u="sng" smtClean="0">
                <a:solidFill>
                  <a:srgbClr val="7030A0"/>
                </a:solidFill>
              </a:rPr>
              <a:t>Work station </a:t>
            </a:r>
            <a:r>
              <a:rPr lang="en-US" sz="2400"/>
              <a:t>Osh State University, International Medical Faculty </a:t>
            </a:r>
            <a:endParaRPr lang="en-US" sz="2400" smtClean="0"/>
          </a:p>
          <a:p>
            <a:pPr marL="0" indent="0">
              <a:buNone/>
            </a:pPr>
            <a:r>
              <a:rPr lang="en-US" sz="2400" u="sng" smtClean="0">
                <a:solidFill>
                  <a:srgbClr val="7030A0"/>
                </a:solidFill>
              </a:rPr>
              <a:t>Position</a:t>
            </a:r>
            <a:r>
              <a:rPr lang="en-US" sz="2400" smtClean="0"/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Teacher at IMF</a:t>
            </a:r>
            <a:endParaRPr lang="en-US" sz="2400" u="sng" smtClean="0"/>
          </a:p>
          <a:p>
            <a:pPr marL="0" indent="0"/>
            <a:r>
              <a:rPr lang="en-US" sz="2400" u="sng" smtClean="0">
                <a:solidFill>
                  <a:srgbClr val="7030A0"/>
                </a:solidFill>
              </a:rPr>
              <a:t>Teacher discipline </a:t>
            </a:r>
            <a:r>
              <a:rPr lang="en-US" sz="2400" smtClean="0"/>
              <a:t>“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Internal diseases“</a:t>
            </a:r>
          </a:p>
          <a:p>
            <a:pPr marL="0" indent="0">
              <a:buNone/>
            </a:pPr>
            <a:r>
              <a:rPr lang="en-US" sz="2400" u="sng" smtClean="0">
                <a:solidFill>
                  <a:srgbClr val="7030A0"/>
                </a:solidFill>
              </a:rPr>
              <a:t>Teaching </a:t>
            </a:r>
            <a:r>
              <a:rPr lang="en-US" sz="2400" u="sng">
                <a:solidFill>
                  <a:srgbClr val="7030A0"/>
                </a:solidFill>
              </a:rPr>
              <a:t>experience </a:t>
            </a:r>
            <a:r>
              <a:rPr lang="en-US" sz="2400" smtClean="0"/>
              <a:t> 17 year</a:t>
            </a:r>
            <a:r>
              <a:rPr lang="en-US" sz="2400"/>
              <a:t>. </a:t>
            </a:r>
            <a:endParaRPr lang="ru-RU" sz="2400" smtClean="0"/>
          </a:p>
          <a:p>
            <a:pPr marL="0" indent="0"/>
            <a:r>
              <a:rPr lang="en-US" sz="2400" u="sng" smtClean="0">
                <a:solidFill>
                  <a:srgbClr val="7030A0"/>
                </a:solidFill>
              </a:rPr>
              <a:t>Contact phone</a:t>
            </a:r>
            <a:r>
              <a:rPr lang="en-US" sz="2400" smtClean="0"/>
              <a:t> </a:t>
            </a:r>
            <a:r>
              <a:rPr lang="en-US" sz="2400"/>
              <a:t>+</a:t>
            </a:r>
            <a:r>
              <a:rPr lang="en-US" sz="2400" smtClean="0"/>
              <a:t>996</a:t>
            </a:r>
            <a:r>
              <a:rPr lang="ru-RU" sz="2000" b="0" smtClean="0"/>
              <a:t> </a:t>
            </a:r>
            <a:r>
              <a:rPr lang="en-US" sz="2400" smtClean="0"/>
              <a:t>559</a:t>
            </a:r>
            <a:r>
              <a:rPr lang="ru-RU" sz="2400" smtClean="0"/>
              <a:t> </a:t>
            </a:r>
            <a:r>
              <a:rPr lang="en-US" sz="2400" smtClean="0"/>
              <a:t>596</a:t>
            </a:r>
            <a:r>
              <a:rPr lang="ru-RU" sz="2400" smtClean="0"/>
              <a:t> </a:t>
            </a:r>
            <a:r>
              <a:rPr lang="en-US" sz="2400" smtClean="0"/>
              <a:t>040</a:t>
            </a:r>
            <a:endParaRPr lang="ru-RU" sz="2400" smtClean="0"/>
          </a:p>
          <a:p>
            <a:pPr marL="0" indent="0"/>
            <a:r>
              <a:rPr lang="en-US" sz="2400" u="sng">
                <a:solidFill>
                  <a:srgbClr val="7030A0"/>
                </a:solidFill>
              </a:rPr>
              <a:t>E-mail:</a:t>
            </a:r>
            <a:r>
              <a:rPr lang="en-US" sz="2400"/>
              <a:t> </a:t>
            </a:r>
            <a:r>
              <a:rPr lang="en-US" sz="2400" smtClean="0"/>
              <a:t>gulmira_gastro@mail.ru</a:t>
            </a:r>
          </a:p>
          <a:p>
            <a:pPr marL="0" indent="0">
              <a:buNone/>
            </a:pPr>
            <a:endParaRPr lang="en-US" sz="2200" b="1" u="sng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8822206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803099" y="5213"/>
            <a:ext cx="452969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810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128292" y="-31948"/>
            <a:ext cx="4644006" cy="62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4009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999910" y="-715939"/>
            <a:ext cx="507622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959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5"/>
  <p:tag name="AS_OS" val="Microsoft Windows NT 10.0.17763.0"/>
  <p:tag name="AS_RELEASE_DATE" val="2021.04.14"/>
  <p:tag name="AS_TITLE" val="Aspose.Slides for .NET Standard 2.0"/>
  <p:tag name="AS_VERSION" val="2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1380</TotalTime>
  <Words>74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Osh International Medical University  «Department NATURAL SCIENCES»</vt:lpstr>
      <vt:lpstr>Personal Details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2020</dc:creator>
  <cp:lastModifiedBy>RePack by Diakov</cp:lastModifiedBy>
  <cp:revision>60</cp:revision>
  <dcterms:modified xsi:type="dcterms:W3CDTF">2023-02-13T09:33:56Z</dcterms:modified>
</cp:coreProperties>
</file>